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67" r:id="rId2"/>
    <p:sldMasterId id="2147483670" r:id="rId3"/>
    <p:sldMasterId id="2147483676" r:id="rId4"/>
  </p:sldMasterIdLst>
  <p:notesMasterIdLst>
    <p:notesMasterId r:id="rId25"/>
  </p:notesMasterIdLst>
  <p:sldIdLst>
    <p:sldId id="256" r:id="rId5"/>
    <p:sldId id="257" r:id="rId6"/>
    <p:sldId id="258" r:id="rId7"/>
    <p:sldId id="273" r:id="rId8"/>
    <p:sldId id="279" r:id="rId9"/>
    <p:sldId id="272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59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 Brian" initials="DB" lastIdx="14" clrIdx="0">
    <p:extLst>
      <p:ext uri="{19B8F6BF-5375-455C-9EA6-DF929625EA0E}">
        <p15:presenceInfo xmlns:p15="http://schemas.microsoft.com/office/powerpoint/2012/main" userId="S::dbrian@kemri-wellcome.org::bd5f7380-b8ab-4493-9555-55645b15921d" providerId="AD"/>
      </p:ext>
    </p:extLst>
  </p:cmAuthor>
  <p:cmAuthor id="2" name="Henry Gathuri" initials="HG" lastIdx="9" clrIdx="1">
    <p:extLst>
      <p:ext uri="{19B8F6BF-5375-455C-9EA6-DF929625EA0E}">
        <p15:presenceInfo xmlns:p15="http://schemas.microsoft.com/office/powerpoint/2012/main" userId="S::hgathuri@kemri-wellcome.org::bfbe48ed-4ff8-47f9-85f4-8ca05d3d051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A2E1F1-9339-43E6-892A-19583EE9573C}" v="42" dt="2023-06-08T11:48:51.043"/>
    <p1510:client id="{9FAEF6CD-63AD-4EF8-8E69-33A68495AE53}" v="11" dt="2023-06-07T14:58:49.58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enry Gathuri" userId="bfbe48ed-4ff8-47f9-85f4-8ca05d3d0514" providerId="ADAL" clId="{9FAEF6CD-63AD-4EF8-8E69-33A68495AE53}"/>
    <pc:docChg chg="undo custSel modSld">
      <pc:chgData name="Henry Gathuri" userId="bfbe48ed-4ff8-47f9-85f4-8ca05d3d0514" providerId="ADAL" clId="{9FAEF6CD-63AD-4EF8-8E69-33A68495AE53}" dt="2023-06-07T15:00:05.718" v="95" actId="1076"/>
      <pc:docMkLst>
        <pc:docMk/>
      </pc:docMkLst>
      <pc:sldChg chg="modSp mod">
        <pc:chgData name="Henry Gathuri" userId="bfbe48ed-4ff8-47f9-85f4-8ca05d3d0514" providerId="ADAL" clId="{9FAEF6CD-63AD-4EF8-8E69-33A68495AE53}" dt="2023-06-07T14:59:17.868" v="94" actId="20577"/>
        <pc:sldMkLst>
          <pc:docMk/>
          <pc:sldMk cId="2582157639" sldId="256"/>
        </pc:sldMkLst>
        <pc:spChg chg="mod">
          <ac:chgData name="Henry Gathuri" userId="bfbe48ed-4ff8-47f9-85f4-8ca05d3d0514" providerId="ADAL" clId="{9FAEF6CD-63AD-4EF8-8E69-33A68495AE53}" dt="2023-06-07T14:59:17.868" v="94" actId="20577"/>
          <ac:spMkLst>
            <pc:docMk/>
            <pc:sldMk cId="2582157639" sldId="256"/>
            <ac:spMk id="3" creationId="{E54456BD-B1E5-4749-AAB3-B1405339B080}"/>
          </ac:spMkLst>
        </pc:spChg>
      </pc:sldChg>
      <pc:sldChg chg="addSp delSp modSp mod setBg">
        <pc:chgData name="Henry Gathuri" userId="bfbe48ed-4ff8-47f9-85f4-8ca05d3d0514" providerId="ADAL" clId="{9FAEF6CD-63AD-4EF8-8E69-33A68495AE53}" dt="2023-06-07T11:09:06.630" v="42" actId="14100"/>
        <pc:sldMkLst>
          <pc:docMk/>
          <pc:sldMk cId="3885324757" sldId="259"/>
        </pc:sldMkLst>
        <pc:spChg chg="mod">
          <ac:chgData name="Henry Gathuri" userId="bfbe48ed-4ff8-47f9-85f4-8ca05d3d0514" providerId="ADAL" clId="{9FAEF6CD-63AD-4EF8-8E69-33A68495AE53}" dt="2023-06-07T10:18:14.150" v="21" actId="26606"/>
          <ac:spMkLst>
            <pc:docMk/>
            <pc:sldMk cId="3885324757" sldId="259"/>
            <ac:spMk id="2" creationId="{71E0BB72-22C7-4625-889A-A212CCC4697D}"/>
          </ac:spMkLst>
        </pc:spChg>
        <pc:spChg chg="mod">
          <ac:chgData name="Henry Gathuri" userId="bfbe48ed-4ff8-47f9-85f4-8ca05d3d0514" providerId="ADAL" clId="{9FAEF6CD-63AD-4EF8-8E69-33A68495AE53}" dt="2023-06-07T10:18:14.150" v="21" actId="26606"/>
          <ac:spMkLst>
            <pc:docMk/>
            <pc:sldMk cId="3885324757" sldId="259"/>
            <ac:spMk id="5" creationId="{4126CDB9-7427-4C0C-9945-B6CA69B38A80}"/>
          </ac:spMkLst>
        </pc:spChg>
        <pc:spChg chg="add del">
          <ac:chgData name="Henry Gathuri" userId="bfbe48ed-4ff8-47f9-85f4-8ca05d3d0514" providerId="ADAL" clId="{9FAEF6CD-63AD-4EF8-8E69-33A68495AE53}" dt="2023-06-07T10:18:14.150" v="21" actId="26606"/>
          <ac:spMkLst>
            <pc:docMk/>
            <pc:sldMk cId="3885324757" sldId="259"/>
            <ac:spMk id="11" creationId="{2B97F24A-32CE-4C1C-A50D-3016B394DCFB}"/>
          </ac:spMkLst>
        </pc:spChg>
        <pc:spChg chg="add del">
          <ac:chgData name="Henry Gathuri" userId="bfbe48ed-4ff8-47f9-85f4-8ca05d3d0514" providerId="ADAL" clId="{9FAEF6CD-63AD-4EF8-8E69-33A68495AE53}" dt="2023-06-07T10:18:14.150" v="21" actId="26606"/>
          <ac:spMkLst>
            <pc:docMk/>
            <pc:sldMk cId="3885324757" sldId="259"/>
            <ac:spMk id="13" creationId="{CD8B4F24-440B-49E9-B85D-733523DC064B}"/>
          </ac:spMkLst>
        </pc:spChg>
        <pc:picChg chg="del mod">
          <ac:chgData name="Henry Gathuri" userId="bfbe48ed-4ff8-47f9-85f4-8ca05d3d0514" providerId="ADAL" clId="{9FAEF6CD-63AD-4EF8-8E69-33A68495AE53}" dt="2023-06-07T10:17:35.071" v="16" actId="478"/>
          <ac:picMkLst>
            <pc:docMk/>
            <pc:sldMk cId="3885324757" sldId="259"/>
            <ac:picMk id="4" creationId="{4B3FDA27-0097-43BD-9351-FB865E12D740}"/>
          </ac:picMkLst>
        </pc:picChg>
        <pc:picChg chg="add del mod">
          <ac:chgData name="Henry Gathuri" userId="bfbe48ed-4ff8-47f9-85f4-8ca05d3d0514" providerId="ADAL" clId="{9FAEF6CD-63AD-4EF8-8E69-33A68495AE53}" dt="2023-06-07T10:18:19.015" v="22" actId="478"/>
          <ac:picMkLst>
            <pc:docMk/>
            <pc:sldMk cId="3885324757" sldId="259"/>
            <ac:picMk id="6" creationId="{A8ADB67D-898B-45CD-9A07-DC3F19753025}"/>
          </ac:picMkLst>
        </pc:picChg>
        <pc:picChg chg="add del mod">
          <ac:chgData name="Henry Gathuri" userId="bfbe48ed-4ff8-47f9-85f4-8ca05d3d0514" providerId="ADAL" clId="{9FAEF6CD-63AD-4EF8-8E69-33A68495AE53}" dt="2023-06-07T11:08:42.837" v="36" actId="478"/>
          <ac:picMkLst>
            <pc:docMk/>
            <pc:sldMk cId="3885324757" sldId="259"/>
            <ac:picMk id="8" creationId="{3D2763E8-8111-4AC1-944B-D97BF7326F2A}"/>
          </ac:picMkLst>
        </pc:picChg>
        <pc:picChg chg="add mod">
          <ac:chgData name="Henry Gathuri" userId="bfbe48ed-4ff8-47f9-85f4-8ca05d3d0514" providerId="ADAL" clId="{9FAEF6CD-63AD-4EF8-8E69-33A68495AE53}" dt="2023-06-07T11:09:06.630" v="42" actId="14100"/>
          <ac:picMkLst>
            <pc:docMk/>
            <pc:sldMk cId="3885324757" sldId="259"/>
            <ac:picMk id="10" creationId="{DC1BEF46-772F-4B9B-A4CE-97564490DE09}"/>
          </ac:picMkLst>
        </pc:picChg>
      </pc:sldChg>
      <pc:sldChg chg="addSp delSp modSp mod">
        <pc:chgData name="Henry Gathuri" userId="bfbe48ed-4ff8-47f9-85f4-8ca05d3d0514" providerId="ADAL" clId="{9FAEF6CD-63AD-4EF8-8E69-33A68495AE53}" dt="2023-06-07T15:00:05.718" v="95" actId="1076"/>
        <pc:sldMkLst>
          <pc:docMk/>
          <pc:sldMk cId="3966984881" sldId="266"/>
        </pc:sldMkLst>
        <pc:spChg chg="mod">
          <ac:chgData name="Henry Gathuri" userId="bfbe48ed-4ff8-47f9-85f4-8ca05d3d0514" providerId="ADAL" clId="{9FAEF6CD-63AD-4EF8-8E69-33A68495AE53}" dt="2023-06-07T14:48:09.027" v="85" actId="20577"/>
          <ac:spMkLst>
            <pc:docMk/>
            <pc:sldMk cId="3966984881" sldId="266"/>
            <ac:spMk id="3" creationId="{A519EB0B-4F06-4E81-B309-F94EBB3A1E7F}"/>
          </ac:spMkLst>
        </pc:spChg>
        <pc:spChg chg="del">
          <ac:chgData name="Henry Gathuri" userId="bfbe48ed-4ff8-47f9-85f4-8ca05d3d0514" providerId="ADAL" clId="{9FAEF6CD-63AD-4EF8-8E69-33A68495AE53}" dt="2023-06-07T14:58:49.583" v="86" actId="931"/>
          <ac:spMkLst>
            <pc:docMk/>
            <pc:sldMk cId="3966984881" sldId="266"/>
            <ac:spMk id="5" creationId="{4080B20F-3DF6-4336-A358-98DDA00C7158}"/>
          </ac:spMkLst>
        </pc:spChg>
        <pc:picChg chg="add mod">
          <ac:chgData name="Henry Gathuri" userId="bfbe48ed-4ff8-47f9-85f4-8ca05d3d0514" providerId="ADAL" clId="{9FAEF6CD-63AD-4EF8-8E69-33A68495AE53}" dt="2023-06-07T15:00:05.718" v="95" actId="1076"/>
          <ac:picMkLst>
            <pc:docMk/>
            <pc:sldMk cId="3966984881" sldId="266"/>
            <ac:picMk id="6" creationId="{B8590BC5-129C-4196-8F56-FFD3DE07645C}"/>
          </ac:picMkLst>
        </pc:picChg>
      </pc:sldChg>
      <pc:sldChg chg="modSp mod">
        <pc:chgData name="Henry Gathuri" userId="bfbe48ed-4ff8-47f9-85f4-8ca05d3d0514" providerId="ADAL" clId="{9FAEF6CD-63AD-4EF8-8E69-33A68495AE53}" dt="2023-06-07T08:52:25.083" v="1" actId="12385"/>
        <pc:sldMkLst>
          <pc:docMk/>
          <pc:sldMk cId="2543575276" sldId="267"/>
        </pc:sldMkLst>
        <pc:graphicFrameChg chg="modGraphic">
          <ac:chgData name="Henry Gathuri" userId="bfbe48ed-4ff8-47f9-85f4-8ca05d3d0514" providerId="ADAL" clId="{9FAEF6CD-63AD-4EF8-8E69-33A68495AE53}" dt="2023-06-07T08:52:25.083" v="1" actId="12385"/>
          <ac:graphicFrameMkLst>
            <pc:docMk/>
            <pc:sldMk cId="2543575276" sldId="267"/>
            <ac:graphicFrameMk id="4" creationId="{3A6A8C6C-D66B-445E-8B40-A1AB135E54F5}"/>
          </ac:graphicFrameMkLst>
        </pc:graphicFrameChg>
      </pc:sldChg>
      <pc:sldChg chg="addSp delSp modSp mod">
        <pc:chgData name="Henry Gathuri" userId="bfbe48ed-4ff8-47f9-85f4-8ca05d3d0514" providerId="ADAL" clId="{9FAEF6CD-63AD-4EF8-8E69-33A68495AE53}" dt="2023-06-07T14:45:20.692" v="77" actId="14100"/>
        <pc:sldMkLst>
          <pc:docMk/>
          <pc:sldMk cId="751402609" sldId="270"/>
        </pc:sldMkLst>
        <pc:spChg chg="del">
          <ac:chgData name="Henry Gathuri" userId="bfbe48ed-4ff8-47f9-85f4-8ca05d3d0514" providerId="ADAL" clId="{9FAEF6CD-63AD-4EF8-8E69-33A68495AE53}" dt="2023-06-07T13:25:14.584" v="43" actId="931"/>
          <ac:spMkLst>
            <pc:docMk/>
            <pc:sldMk cId="751402609" sldId="270"/>
            <ac:spMk id="4" creationId="{2506A3B3-A967-47FB-BFFA-F02F38B450F7}"/>
          </ac:spMkLst>
        </pc:spChg>
        <pc:spChg chg="add del mod">
          <ac:chgData name="Henry Gathuri" userId="bfbe48ed-4ff8-47f9-85f4-8ca05d3d0514" providerId="ADAL" clId="{9FAEF6CD-63AD-4EF8-8E69-33A68495AE53}" dt="2023-06-07T14:27:33.041" v="51" actId="931"/>
          <ac:spMkLst>
            <pc:docMk/>
            <pc:sldMk cId="751402609" sldId="270"/>
            <ac:spMk id="8" creationId="{5D26706E-C8B1-4AC8-98F6-B9CC35591FCF}"/>
          </ac:spMkLst>
        </pc:spChg>
        <pc:spChg chg="add del mod">
          <ac:chgData name="Henry Gathuri" userId="bfbe48ed-4ff8-47f9-85f4-8ca05d3d0514" providerId="ADAL" clId="{9FAEF6CD-63AD-4EF8-8E69-33A68495AE53}" dt="2023-06-07T14:28:51.175" v="56" actId="931"/>
          <ac:spMkLst>
            <pc:docMk/>
            <pc:sldMk cId="751402609" sldId="270"/>
            <ac:spMk id="12" creationId="{E9D35C2C-3854-4DAD-8C4B-20B333B359AE}"/>
          </ac:spMkLst>
        </pc:spChg>
        <pc:spChg chg="add del mod">
          <ac:chgData name="Henry Gathuri" userId="bfbe48ed-4ff8-47f9-85f4-8ca05d3d0514" providerId="ADAL" clId="{9FAEF6CD-63AD-4EF8-8E69-33A68495AE53}" dt="2023-06-07T14:42:59.973" v="64" actId="931"/>
          <ac:spMkLst>
            <pc:docMk/>
            <pc:sldMk cId="751402609" sldId="270"/>
            <ac:spMk id="16" creationId="{7012EA88-2111-41EE-BB7B-5048C2915304}"/>
          </ac:spMkLst>
        </pc:spChg>
        <pc:spChg chg="add del mod">
          <ac:chgData name="Henry Gathuri" userId="bfbe48ed-4ff8-47f9-85f4-8ca05d3d0514" providerId="ADAL" clId="{9FAEF6CD-63AD-4EF8-8E69-33A68495AE53}" dt="2023-06-07T14:45:07.434" v="71" actId="931"/>
          <ac:spMkLst>
            <pc:docMk/>
            <pc:sldMk cId="751402609" sldId="270"/>
            <ac:spMk id="20" creationId="{09C3EB5D-4015-4912-9F82-DDAC844FD6F8}"/>
          </ac:spMkLst>
        </pc:spChg>
        <pc:picChg chg="add del mod">
          <ac:chgData name="Henry Gathuri" userId="bfbe48ed-4ff8-47f9-85f4-8ca05d3d0514" providerId="ADAL" clId="{9FAEF6CD-63AD-4EF8-8E69-33A68495AE53}" dt="2023-06-07T14:27:25.444" v="50" actId="478"/>
          <ac:picMkLst>
            <pc:docMk/>
            <pc:sldMk cId="751402609" sldId="270"/>
            <ac:picMk id="5" creationId="{2AD885E7-62CA-4057-871E-393657031188}"/>
          </ac:picMkLst>
        </pc:picChg>
        <pc:picChg chg="add del mod">
          <ac:chgData name="Henry Gathuri" userId="bfbe48ed-4ff8-47f9-85f4-8ca05d3d0514" providerId="ADAL" clId="{9FAEF6CD-63AD-4EF8-8E69-33A68495AE53}" dt="2023-06-07T14:28:45.613" v="55" actId="478"/>
          <ac:picMkLst>
            <pc:docMk/>
            <pc:sldMk cId="751402609" sldId="270"/>
            <ac:picMk id="10" creationId="{17457640-7A60-4011-98B5-1E0F416C30E9}"/>
          </ac:picMkLst>
        </pc:picChg>
        <pc:picChg chg="add del mod">
          <ac:chgData name="Henry Gathuri" userId="bfbe48ed-4ff8-47f9-85f4-8ca05d3d0514" providerId="ADAL" clId="{9FAEF6CD-63AD-4EF8-8E69-33A68495AE53}" dt="2023-06-07T14:42:51.973" v="63" actId="478"/>
          <ac:picMkLst>
            <pc:docMk/>
            <pc:sldMk cId="751402609" sldId="270"/>
            <ac:picMk id="14" creationId="{5928A47F-6518-42DC-AAEF-577CA653396C}"/>
          </ac:picMkLst>
        </pc:picChg>
        <pc:picChg chg="add del mod">
          <ac:chgData name="Henry Gathuri" userId="bfbe48ed-4ff8-47f9-85f4-8ca05d3d0514" providerId="ADAL" clId="{9FAEF6CD-63AD-4EF8-8E69-33A68495AE53}" dt="2023-06-07T14:44:59.870" v="70" actId="478"/>
          <ac:picMkLst>
            <pc:docMk/>
            <pc:sldMk cId="751402609" sldId="270"/>
            <ac:picMk id="18" creationId="{988A13BE-3596-48A5-8A5B-3B14C449E87E}"/>
          </ac:picMkLst>
        </pc:picChg>
        <pc:picChg chg="add mod">
          <ac:chgData name="Henry Gathuri" userId="bfbe48ed-4ff8-47f9-85f4-8ca05d3d0514" providerId="ADAL" clId="{9FAEF6CD-63AD-4EF8-8E69-33A68495AE53}" dt="2023-06-07T14:45:20.692" v="77" actId="14100"/>
          <ac:picMkLst>
            <pc:docMk/>
            <pc:sldMk cId="751402609" sldId="270"/>
            <ac:picMk id="22" creationId="{3D9A7774-DF63-4FBD-9776-C485BA710F49}"/>
          </ac:picMkLst>
        </pc:picChg>
      </pc:sldChg>
      <pc:sldChg chg="addSp delSp modSp mod">
        <pc:chgData name="Henry Gathuri" userId="bfbe48ed-4ff8-47f9-85f4-8ca05d3d0514" providerId="ADAL" clId="{9FAEF6CD-63AD-4EF8-8E69-33A68495AE53}" dt="2023-06-07T14:47:13.796" v="84" actId="14100"/>
        <pc:sldMkLst>
          <pc:docMk/>
          <pc:sldMk cId="930279793" sldId="271"/>
        </pc:sldMkLst>
        <pc:spChg chg="add del mod">
          <ac:chgData name="Henry Gathuri" userId="bfbe48ed-4ff8-47f9-85f4-8ca05d3d0514" providerId="ADAL" clId="{9FAEF6CD-63AD-4EF8-8E69-33A68495AE53}" dt="2023-06-07T10:08:29.258" v="3" actId="931"/>
          <ac:spMkLst>
            <pc:docMk/>
            <pc:sldMk cId="930279793" sldId="271"/>
            <ac:spMk id="4" creationId="{D63C658C-3482-4422-9DF5-004300F048D0}"/>
          </ac:spMkLst>
        </pc:spChg>
        <pc:spChg chg="add del mod">
          <ac:chgData name="Henry Gathuri" userId="bfbe48ed-4ff8-47f9-85f4-8ca05d3d0514" providerId="ADAL" clId="{9FAEF6CD-63AD-4EF8-8E69-33A68495AE53}" dt="2023-06-07T14:47:03.738" v="79" actId="931"/>
          <ac:spMkLst>
            <pc:docMk/>
            <pc:sldMk cId="930279793" sldId="271"/>
            <ac:spMk id="10" creationId="{BD6F07E0-F788-4EF0-A50E-49F40C43CED5}"/>
          </ac:spMkLst>
        </pc:spChg>
        <pc:picChg chg="del">
          <ac:chgData name="Henry Gathuri" userId="bfbe48ed-4ff8-47f9-85f4-8ca05d3d0514" providerId="ADAL" clId="{9FAEF6CD-63AD-4EF8-8E69-33A68495AE53}" dt="2023-06-07T10:08:15.748" v="2" actId="478"/>
          <ac:picMkLst>
            <pc:docMk/>
            <pc:sldMk cId="930279793" sldId="271"/>
            <ac:picMk id="7" creationId="{5E87B39F-3DB3-4021-A0C3-917899BFAC14}"/>
          </ac:picMkLst>
        </pc:picChg>
        <pc:picChg chg="add del mod">
          <ac:chgData name="Henry Gathuri" userId="bfbe48ed-4ff8-47f9-85f4-8ca05d3d0514" providerId="ADAL" clId="{9FAEF6CD-63AD-4EF8-8E69-33A68495AE53}" dt="2023-06-07T14:46:57.238" v="78" actId="478"/>
          <ac:picMkLst>
            <pc:docMk/>
            <pc:sldMk cId="930279793" sldId="271"/>
            <ac:picMk id="8" creationId="{12F29140-06F8-459B-9F2A-A1ED1B0705A4}"/>
          </ac:picMkLst>
        </pc:picChg>
        <pc:picChg chg="add mod">
          <ac:chgData name="Henry Gathuri" userId="bfbe48ed-4ff8-47f9-85f4-8ca05d3d0514" providerId="ADAL" clId="{9FAEF6CD-63AD-4EF8-8E69-33A68495AE53}" dt="2023-06-07T14:47:13.796" v="84" actId="14100"/>
          <ac:picMkLst>
            <pc:docMk/>
            <pc:sldMk cId="930279793" sldId="271"/>
            <ac:picMk id="12" creationId="{B4A43940-722D-4280-833A-46043A2AA978}"/>
          </ac:picMkLst>
        </pc:picChg>
      </pc:sldChg>
    </pc:docChg>
  </pc:docChgLst>
  <pc:docChgLst>
    <pc:chgData name="Don Brian" userId="bd5f7380-b8ab-4493-9555-55645b15921d" providerId="ADAL" clId="{84A2E1F1-9339-43E6-892A-19583EE9573C}"/>
    <pc:docChg chg="undo redo custSel delSld modSld">
      <pc:chgData name="Don Brian" userId="bd5f7380-b8ab-4493-9555-55645b15921d" providerId="ADAL" clId="{84A2E1F1-9339-43E6-892A-19583EE9573C}" dt="2023-06-08T12:01:14.711" v="1975" actId="1076"/>
      <pc:docMkLst>
        <pc:docMk/>
      </pc:docMkLst>
      <pc:sldChg chg="modSp mod">
        <pc:chgData name="Don Brian" userId="bd5f7380-b8ab-4493-9555-55645b15921d" providerId="ADAL" clId="{84A2E1F1-9339-43E6-892A-19583EE9573C}" dt="2023-06-08T11:39:45.498" v="1934" actId="313"/>
        <pc:sldMkLst>
          <pc:docMk/>
          <pc:sldMk cId="2582157639" sldId="256"/>
        </pc:sldMkLst>
        <pc:spChg chg="mod">
          <ac:chgData name="Don Brian" userId="bd5f7380-b8ab-4493-9555-55645b15921d" providerId="ADAL" clId="{84A2E1F1-9339-43E6-892A-19583EE9573C}" dt="2023-06-08T11:39:45.498" v="1934" actId="313"/>
          <ac:spMkLst>
            <pc:docMk/>
            <pc:sldMk cId="2582157639" sldId="256"/>
            <ac:spMk id="3" creationId="{E54456BD-B1E5-4749-AAB3-B1405339B080}"/>
          </ac:spMkLst>
        </pc:spChg>
      </pc:sldChg>
      <pc:sldChg chg="modSp mod">
        <pc:chgData name="Don Brian" userId="bd5f7380-b8ab-4493-9555-55645b15921d" providerId="ADAL" clId="{84A2E1F1-9339-43E6-892A-19583EE9573C}" dt="2023-06-08T09:16:51.207" v="1368" actId="20577"/>
        <pc:sldMkLst>
          <pc:docMk/>
          <pc:sldMk cId="3885324757" sldId="259"/>
        </pc:sldMkLst>
        <pc:spChg chg="mod">
          <ac:chgData name="Don Brian" userId="bd5f7380-b8ab-4493-9555-55645b15921d" providerId="ADAL" clId="{84A2E1F1-9339-43E6-892A-19583EE9573C}" dt="2023-06-08T09:14:48.204" v="1317" actId="14100"/>
          <ac:spMkLst>
            <pc:docMk/>
            <pc:sldMk cId="3885324757" sldId="259"/>
            <ac:spMk id="2" creationId="{71E0BB72-22C7-4625-889A-A212CCC4697D}"/>
          </ac:spMkLst>
        </pc:spChg>
        <pc:spChg chg="mod">
          <ac:chgData name="Don Brian" userId="bd5f7380-b8ab-4493-9555-55645b15921d" providerId="ADAL" clId="{84A2E1F1-9339-43E6-892A-19583EE9573C}" dt="2023-06-08T09:16:51.207" v="1368" actId="20577"/>
          <ac:spMkLst>
            <pc:docMk/>
            <pc:sldMk cId="3885324757" sldId="259"/>
            <ac:spMk id="5" creationId="{4126CDB9-7427-4C0C-9945-B6CA69B38A80}"/>
          </ac:spMkLst>
        </pc:spChg>
        <pc:picChg chg="mod">
          <ac:chgData name="Don Brian" userId="bd5f7380-b8ab-4493-9555-55645b15921d" providerId="ADAL" clId="{84A2E1F1-9339-43E6-892A-19583EE9573C}" dt="2023-06-08T09:15:12.556" v="1345" actId="1036"/>
          <ac:picMkLst>
            <pc:docMk/>
            <pc:sldMk cId="3885324757" sldId="259"/>
            <ac:picMk id="10" creationId="{DC1BEF46-772F-4B9B-A4CE-97564490DE09}"/>
          </ac:picMkLst>
        </pc:picChg>
      </pc:sldChg>
      <pc:sldChg chg="modSp mod">
        <pc:chgData name="Don Brian" userId="bd5f7380-b8ab-4493-9555-55645b15921d" providerId="ADAL" clId="{84A2E1F1-9339-43E6-892A-19583EE9573C}" dt="2023-06-08T11:47:19.799" v="1942" actId="1036"/>
        <pc:sldMkLst>
          <pc:docMk/>
          <pc:sldMk cId="618687631" sldId="260"/>
        </pc:sldMkLst>
        <pc:spChg chg="mod">
          <ac:chgData name="Don Brian" userId="bd5f7380-b8ab-4493-9555-55645b15921d" providerId="ADAL" clId="{84A2E1F1-9339-43E6-892A-19583EE9573C}" dt="2023-06-08T11:47:17.098" v="1940" actId="20577"/>
          <ac:spMkLst>
            <pc:docMk/>
            <pc:sldMk cId="618687631" sldId="260"/>
            <ac:spMk id="2" creationId="{F2532187-E1A4-46C6-AA1D-A62753DA91FC}"/>
          </ac:spMkLst>
        </pc:spChg>
        <pc:spChg chg="mod">
          <ac:chgData name="Don Brian" userId="bd5f7380-b8ab-4493-9555-55645b15921d" providerId="ADAL" clId="{84A2E1F1-9339-43E6-892A-19583EE9573C}" dt="2023-06-08T07:27:36.130" v="549" actId="20577"/>
          <ac:spMkLst>
            <pc:docMk/>
            <pc:sldMk cId="618687631" sldId="260"/>
            <ac:spMk id="3" creationId="{342C0E58-DB07-42CC-80E3-2E9A8197720B}"/>
          </ac:spMkLst>
        </pc:spChg>
        <pc:picChg chg="mod">
          <ac:chgData name="Don Brian" userId="bd5f7380-b8ab-4493-9555-55645b15921d" providerId="ADAL" clId="{84A2E1F1-9339-43E6-892A-19583EE9573C}" dt="2023-06-08T11:47:19.799" v="1942" actId="1036"/>
          <ac:picMkLst>
            <pc:docMk/>
            <pc:sldMk cId="618687631" sldId="260"/>
            <ac:picMk id="16" creationId="{527F8657-0994-4DE5-825C-2A9A651697F6}"/>
          </ac:picMkLst>
        </pc:picChg>
      </pc:sldChg>
      <pc:sldChg chg="modSp mod">
        <pc:chgData name="Don Brian" userId="bd5f7380-b8ab-4493-9555-55645b15921d" providerId="ADAL" clId="{84A2E1F1-9339-43E6-892A-19583EE9573C}" dt="2023-06-08T11:48:51.028" v="1968" actId="20577"/>
        <pc:sldMkLst>
          <pc:docMk/>
          <pc:sldMk cId="795827268" sldId="261"/>
        </pc:sldMkLst>
        <pc:spChg chg="mod">
          <ac:chgData name="Don Brian" userId="bd5f7380-b8ab-4493-9555-55645b15921d" providerId="ADAL" clId="{84A2E1F1-9339-43E6-892A-19583EE9573C}" dt="2023-06-08T11:47:30.845" v="1944" actId="20577"/>
          <ac:spMkLst>
            <pc:docMk/>
            <pc:sldMk cId="795827268" sldId="261"/>
            <ac:spMk id="3" creationId="{F7E678D9-B6F3-409F-87F6-73366832696C}"/>
          </ac:spMkLst>
        </pc:spChg>
        <pc:spChg chg="mod">
          <ac:chgData name="Don Brian" userId="bd5f7380-b8ab-4493-9555-55645b15921d" providerId="ADAL" clId="{84A2E1F1-9339-43E6-892A-19583EE9573C}" dt="2023-06-08T07:30:08.606" v="606" actId="20577"/>
          <ac:spMkLst>
            <pc:docMk/>
            <pc:sldMk cId="795827268" sldId="261"/>
            <ac:spMk id="4" creationId="{231F9A26-24FB-4FFB-AA22-6CD207C78169}"/>
          </ac:spMkLst>
        </pc:spChg>
        <pc:graphicFrameChg chg="mod">
          <ac:chgData name="Don Brian" userId="bd5f7380-b8ab-4493-9555-55645b15921d" providerId="ADAL" clId="{84A2E1F1-9339-43E6-892A-19583EE9573C}" dt="2023-06-08T11:48:51.028" v="1968" actId="20577"/>
          <ac:graphicFrameMkLst>
            <pc:docMk/>
            <pc:sldMk cId="795827268" sldId="261"/>
            <ac:graphicFrameMk id="9" creationId="{FB904BF6-C1A9-431F-9A4B-540423432B6D}"/>
          </ac:graphicFrameMkLst>
        </pc:graphicFrameChg>
      </pc:sldChg>
      <pc:sldChg chg="modSp mod">
        <pc:chgData name="Don Brian" userId="bd5f7380-b8ab-4493-9555-55645b15921d" providerId="ADAL" clId="{84A2E1F1-9339-43E6-892A-19583EE9573C}" dt="2023-06-08T07:39:05.170" v="810" actId="20577"/>
        <pc:sldMkLst>
          <pc:docMk/>
          <pc:sldMk cId="4132032643" sldId="262"/>
        </pc:sldMkLst>
        <pc:spChg chg="mod">
          <ac:chgData name="Don Brian" userId="bd5f7380-b8ab-4493-9555-55645b15921d" providerId="ADAL" clId="{84A2E1F1-9339-43E6-892A-19583EE9573C}" dt="2023-06-08T07:39:05.170" v="810" actId="20577"/>
          <ac:spMkLst>
            <pc:docMk/>
            <pc:sldMk cId="4132032643" sldId="262"/>
            <ac:spMk id="5" creationId="{F45AD2C6-B5D8-4358-9869-44FAD52EAEA1}"/>
          </ac:spMkLst>
        </pc:spChg>
      </pc:sldChg>
      <pc:sldChg chg="modSp mod">
        <pc:chgData name="Don Brian" userId="bd5f7380-b8ab-4493-9555-55645b15921d" providerId="ADAL" clId="{84A2E1F1-9339-43E6-892A-19583EE9573C}" dt="2023-06-08T07:43:29.864" v="874" actId="20577"/>
        <pc:sldMkLst>
          <pc:docMk/>
          <pc:sldMk cId="1228561686" sldId="263"/>
        </pc:sldMkLst>
        <pc:spChg chg="mod">
          <ac:chgData name="Don Brian" userId="bd5f7380-b8ab-4493-9555-55645b15921d" providerId="ADAL" clId="{84A2E1F1-9339-43E6-892A-19583EE9573C}" dt="2023-06-08T07:43:29.864" v="874" actId="20577"/>
          <ac:spMkLst>
            <pc:docMk/>
            <pc:sldMk cId="1228561686" sldId="263"/>
            <ac:spMk id="3" creationId="{3A01EC67-F606-4F53-8B56-049D0C5CCC22}"/>
          </ac:spMkLst>
        </pc:spChg>
        <pc:graphicFrameChg chg="mod modGraphic">
          <ac:chgData name="Don Brian" userId="bd5f7380-b8ab-4493-9555-55645b15921d" providerId="ADAL" clId="{84A2E1F1-9339-43E6-892A-19583EE9573C}" dt="2023-06-08T07:40:06.830" v="813" actId="14100"/>
          <ac:graphicFrameMkLst>
            <pc:docMk/>
            <pc:sldMk cId="1228561686" sldId="263"/>
            <ac:graphicFrameMk id="4" creationId="{F4B65B44-CBA8-49CF-AB5F-8D81C21F9D58}"/>
          </ac:graphicFrameMkLst>
        </pc:graphicFrameChg>
      </pc:sldChg>
      <pc:sldChg chg="modSp mod">
        <pc:chgData name="Don Brian" userId="bd5f7380-b8ab-4493-9555-55645b15921d" providerId="ADAL" clId="{84A2E1F1-9339-43E6-892A-19583EE9573C}" dt="2023-06-08T07:51:30.458" v="890" actId="14100"/>
        <pc:sldMkLst>
          <pc:docMk/>
          <pc:sldMk cId="4032581211" sldId="264"/>
        </pc:sldMkLst>
        <pc:spChg chg="mod">
          <ac:chgData name="Don Brian" userId="bd5f7380-b8ab-4493-9555-55645b15921d" providerId="ADAL" clId="{84A2E1F1-9339-43E6-892A-19583EE9573C}" dt="2023-06-08T07:51:30.458" v="890" actId="14100"/>
          <ac:spMkLst>
            <pc:docMk/>
            <pc:sldMk cId="4032581211" sldId="264"/>
            <ac:spMk id="5" creationId="{6F126BE0-98D0-4375-8E5F-96AB794B0510}"/>
          </ac:spMkLst>
        </pc:spChg>
      </pc:sldChg>
      <pc:sldChg chg="modSp mod">
        <pc:chgData name="Don Brian" userId="bd5f7380-b8ab-4493-9555-55645b15921d" providerId="ADAL" clId="{84A2E1F1-9339-43E6-892A-19583EE9573C}" dt="2023-06-08T07:53:51.559" v="907" actId="20577"/>
        <pc:sldMkLst>
          <pc:docMk/>
          <pc:sldMk cId="4124464841" sldId="265"/>
        </pc:sldMkLst>
        <pc:spChg chg="mod">
          <ac:chgData name="Don Brian" userId="bd5f7380-b8ab-4493-9555-55645b15921d" providerId="ADAL" clId="{84A2E1F1-9339-43E6-892A-19583EE9573C}" dt="2023-06-08T07:53:51.559" v="907" actId="20577"/>
          <ac:spMkLst>
            <pc:docMk/>
            <pc:sldMk cId="4124464841" sldId="265"/>
            <ac:spMk id="3" creationId="{4C0753B8-C25A-407E-BE9B-8F47FFA24DBF}"/>
          </ac:spMkLst>
        </pc:spChg>
        <pc:graphicFrameChg chg="modGraphic">
          <ac:chgData name="Don Brian" userId="bd5f7380-b8ab-4493-9555-55645b15921d" providerId="ADAL" clId="{84A2E1F1-9339-43E6-892A-19583EE9573C}" dt="2023-06-08T07:52:17.309" v="891" actId="255"/>
          <ac:graphicFrameMkLst>
            <pc:docMk/>
            <pc:sldMk cId="4124464841" sldId="265"/>
            <ac:graphicFrameMk id="4" creationId="{ACBAA9DD-7D69-462B-BA81-323DF7F06C27}"/>
          </ac:graphicFrameMkLst>
        </pc:graphicFrameChg>
      </pc:sldChg>
      <pc:sldChg chg="modSp mod">
        <pc:chgData name="Don Brian" userId="bd5f7380-b8ab-4493-9555-55645b15921d" providerId="ADAL" clId="{84A2E1F1-9339-43E6-892A-19583EE9573C}" dt="2023-06-08T07:59:58.934" v="929" actId="20577"/>
        <pc:sldMkLst>
          <pc:docMk/>
          <pc:sldMk cId="3966984881" sldId="266"/>
        </pc:sldMkLst>
        <pc:spChg chg="mod">
          <ac:chgData name="Don Brian" userId="bd5f7380-b8ab-4493-9555-55645b15921d" providerId="ADAL" clId="{84A2E1F1-9339-43E6-892A-19583EE9573C}" dt="2023-06-08T07:59:58.934" v="929" actId="20577"/>
          <ac:spMkLst>
            <pc:docMk/>
            <pc:sldMk cId="3966984881" sldId="266"/>
            <ac:spMk id="4" creationId="{3CDE6AE4-459B-4976-A197-78935F6B0749}"/>
          </ac:spMkLst>
        </pc:spChg>
      </pc:sldChg>
      <pc:sldChg chg="modSp mod">
        <pc:chgData name="Don Brian" userId="bd5f7380-b8ab-4493-9555-55645b15921d" providerId="ADAL" clId="{84A2E1F1-9339-43E6-892A-19583EE9573C}" dt="2023-06-08T11:56:52.506" v="1973" actId="20577"/>
        <pc:sldMkLst>
          <pc:docMk/>
          <pc:sldMk cId="2543575276" sldId="267"/>
        </pc:sldMkLst>
        <pc:spChg chg="mod">
          <ac:chgData name="Don Brian" userId="bd5f7380-b8ab-4493-9555-55645b15921d" providerId="ADAL" clId="{84A2E1F1-9339-43E6-892A-19583EE9573C}" dt="2023-06-08T11:56:52.506" v="1973" actId="20577"/>
          <ac:spMkLst>
            <pc:docMk/>
            <pc:sldMk cId="2543575276" sldId="267"/>
            <ac:spMk id="2" creationId="{953F9B38-940C-4037-8D2E-8A9D8DCB980B}"/>
          </ac:spMkLst>
        </pc:spChg>
        <pc:graphicFrameChg chg="modGraphic">
          <ac:chgData name="Don Brian" userId="bd5f7380-b8ab-4493-9555-55645b15921d" providerId="ADAL" clId="{84A2E1F1-9339-43E6-892A-19583EE9573C}" dt="2023-06-08T08:43:45.598" v="937" actId="255"/>
          <ac:graphicFrameMkLst>
            <pc:docMk/>
            <pc:sldMk cId="2543575276" sldId="267"/>
            <ac:graphicFrameMk id="4" creationId="{3A6A8C6C-D66B-445E-8B40-A1AB135E54F5}"/>
          </ac:graphicFrameMkLst>
        </pc:graphicFrameChg>
      </pc:sldChg>
      <pc:sldChg chg="addSp modSp mod">
        <pc:chgData name="Don Brian" userId="bd5f7380-b8ab-4493-9555-55645b15921d" providerId="ADAL" clId="{84A2E1F1-9339-43E6-892A-19583EE9573C}" dt="2023-06-08T09:05:07.046" v="1243" actId="20577"/>
        <pc:sldMkLst>
          <pc:docMk/>
          <pc:sldMk cId="2464554968" sldId="268"/>
        </pc:sldMkLst>
        <pc:spChg chg="add mod">
          <ac:chgData name="Don Brian" userId="bd5f7380-b8ab-4493-9555-55645b15921d" providerId="ADAL" clId="{84A2E1F1-9339-43E6-892A-19583EE9573C}" dt="2023-06-08T09:03:18.286" v="1241" actId="20577"/>
          <ac:spMkLst>
            <pc:docMk/>
            <pc:sldMk cId="2464554968" sldId="268"/>
            <ac:spMk id="2" creationId="{A63D0D00-7D3D-4B57-8290-837B22CEF734}"/>
          </ac:spMkLst>
        </pc:spChg>
        <pc:spChg chg="mod">
          <ac:chgData name="Don Brian" userId="bd5f7380-b8ab-4493-9555-55645b15921d" providerId="ADAL" clId="{84A2E1F1-9339-43E6-892A-19583EE9573C}" dt="2023-06-08T09:05:07.046" v="1243" actId="20577"/>
          <ac:spMkLst>
            <pc:docMk/>
            <pc:sldMk cId="2464554968" sldId="268"/>
            <ac:spMk id="3" creationId="{210FDE70-8EF5-4FDC-95D7-29453A585CCE}"/>
          </ac:spMkLst>
        </pc:spChg>
        <pc:spChg chg="mod">
          <ac:chgData name="Don Brian" userId="bd5f7380-b8ab-4493-9555-55645b15921d" providerId="ADAL" clId="{84A2E1F1-9339-43E6-892A-19583EE9573C}" dt="2023-06-08T09:00:23.417" v="1231" actId="20577"/>
          <ac:spMkLst>
            <pc:docMk/>
            <pc:sldMk cId="2464554968" sldId="268"/>
            <ac:spMk id="5" creationId="{50DD9A80-A740-4995-A9A7-DC2DC9B285DE}"/>
          </ac:spMkLst>
        </pc:spChg>
        <pc:graphicFrameChg chg="mod modGraphic">
          <ac:chgData name="Don Brian" userId="bd5f7380-b8ab-4493-9555-55645b15921d" providerId="ADAL" clId="{84A2E1F1-9339-43E6-892A-19583EE9573C}" dt="2023-06-08T09:01:06.373" v="1237" actId="20577"/>
          <ac:graphicFrameMkLst>
            <pc:docMk/>
            <pc:sldMk cId="2464554968" sldId="268"/>
            <ac:graphicFrameMk id="4" creationId="{71B74553-1DE8-48FA-B566-65FA69C15984}"/>
          </ac:graphicFrameMkLst>
        </pc:graphicFrameChg>
      </pc:sldChg>
      <pc:sldChg chg="addSp delSp modSp mod">
        <pc:chgData name="Don Brian" userId="bd5f7380-b8ab-4493-9555-55645b15921d" providerId="ADAL" clId="{84A2E1F1-9339-43E6-892A-19583EE9573C}" dt="2023-06-08T12:01:14.711" v="1975" actId="1076"/>
        <pc:sldMkLst>
          <pc:docMk/>
          <pc:sldMk cId="1533620240" sldId="269"/>
        </pc:sldMkLst>
        <pc:spChg chg="add del mod">
          <ac:chgData name="Don Brian" userId="bd5f7380-b8ab-4493-9555-55645b15921d" providerId="ADAL" clId="{84A2E1F1-9339-43E6-892A-19583EE9573C}" dt="2023-06-08T11:35:43.075" v="1869" actId="20577"/>
          <ac:spMkLst>
            <pc:docMk/>
            <pc:sldMk cId="1533620240" sldId="269"/>
            <ac:spMk id="2" creationId="{0B3BD533-F435-4083-B093-0A607FE7E9B4}"/>
          </ac:spMkLst>
        </pc:spChg>
        <pc:spChg chg="add mod">
          <ac:chgData name="Don Brian" userId="bd5f7380-b8ab-4493-9555-55645b15921d" providerId="ADAL" clId="{84A2E1F1-9339-43E6-892A-19583EE9573C}" dt="2023-06-08T12:01:14.711" v="1975" actId="1076"/>
          <ac:spMkLst>
            <pc:docMk/>
            <pc:sldMk cId="1533620240" sldId="269"/>
            <ac:spMk id="4" creationId="{06216CDB-4ACB-4EC1-AB4E-7CF3C0A00B3E}"/>
          </ac:spMkLst>
        </pc:spChg>
        <pc:graphicFrameChg chg="mod modGraphic">
          <ac:chgData name="Don Brian" userId="bd5f7380-b8ab-4493-9555-55645b15921d" providerId="ADAL" clId="{84A2E1F1-9339-43E6-892A-19583EE9573C}" dt="2023-06-08T11:29:30.996" v="1650" actId="20577"/>
          <ac:graphicFrameMkLst>
            <pc:docMk/>
            <pc:sldMk cId="1533620240" sldId="269"/>
            <ac:graphicFrameMk id="7" creationId="{FF4A1F53-5112-4F50-8839-E209031F6477}"/>
          </ac:graphicFrameMkLst>
        </pc:graphicFrameChg>
      </pc:sldChg>
      <pc:sldChg chg="modSp mod">
        <pc:chgData name="Don Brian" userId="bd5f7380-b8ab-4493-9555-55645b15921d" providerId="ADAL" clId="{84A2E1F1-9339-43E6-892A-19583EE9573C}" dt="2023-06-08T09:37:25.019" v="1503" actId="20577"/>
        <pc:sldMkLst>
          <pc:docMk/>
          <pc:sldMk cId="751402609" sldId="270"/>
        </pc:sldMkLst>
        <pc:spChg chg="mod">
          <ac:chgData name="Don Brian" userId="bd5f7380-b8ab-4493-9555-55645b15921d" providerId="ADAL" clId="{84A2E1F1-9339-43E6-892A-19583EE9573C}" dt="2023-06-08T09:37:25.019" v="1503" actId="20577"/>
          <ac:spMkLst>
            <pc:docMk/>
            <pc:sldMk cId="751402609" sldId="270"/>
            <ac:spMk id="6" creationId="{1184D1A3-82C9-4ECE-8F4F-80564156CF55}"/>
          </ac:spMkLst>
        </pc:spChg>
        <pc:picChg chg="mod">
          <ac:chgData name="Don Brian" userId="bd5f7380-b8ab-4493-9555-55645b15921d" providerId="ADAL" clId="{84A2E1F1-9339-43E6-892A-19583EE9573C}" dt="2023-06-08T09:34:04.072" v="1443" actId="14100"/>
          <ac:picMkLst>
            <pc:docMk/>
            <pc:sldMk cId="751402609" sldId="270"/>
            <ac:picMk id="22" creationId="{3D9A7774-DF63-4FBD-9776-C485BA710F49}"/>
          </ac:picMkLst>
        </pc:picChg>
      </pc:sldChg>
      <pc:sldChg chg="modSp mod">
        <pc:chgData name="Don Brian" userId="bd5f7380-b8ab-4493-9555-55645b15921d" providerId="ADAL" clId="{84A2E1F1-9339-43E6-892A-19583EE9573C}" dt="2023-06-08T09:32:17.303" v="1442" actId="20577"/>
        <pc:sldMkLst>
          <pc:docMk/>
          <pc:sldMk cId="930279793" sldId="271"/>
        </pc:sldMkLst>
        <pc:spChg chg="mod">
          <ac:chgData name="Don Brian" userId="bd5f7380-b8ab-4493-9555-55645b15921d" providerId="ADAL" clId="{84A2E1F1-9339-43E6-892A-19583EE9573C}" dt="2023-06-08T09:32:17.303" v="1442" actId="20577"/>
          <ac:spMkLst>
            <pc:docMk/>
            <pc:sldMk cId="930279793" sldId="271"/>
            <ac:spMk id="5" creationId="{2901C534-480D-4715-B79E-2BEC870126DF}"/>
          </ac:spMkLst>
        </pc:spChg>
      </pc:sldChg>
      <pc:sldChg chg="modSp mod">
        <pc:chgData name="Don Brian" userId="bd5f7380-b8ab-4493-9555-55645b15921d" providerId="ADAL" clId="{84A2E1F1-9339-43E6-892A-19583EE9573C}" dt="2023-06-08T11:45:56.416" v="1936" actId="20577"/>
        <pc:sldMkLst>
          <pc:docMk/>
          <pc:sldMk cId="4181401581" sldId="272"/>
        </pc:sldMkLst>
        <pc:spChg chg="mod">
          <ac:chgData name="Don Brian" userId="bd5f7380-b8ab-4493-9555-55645b15921d" providerId="ADAL" clId="{84A2E1F1-9339-43E6-892A-19583EE9573C}" dt="2023-06-08T11:45:56.416" v="1936" actId="20577"/>
          <ac:spMkLst>
            <pc:docMk/>
            <pc:sldMk cId="4181401581" sldId="272"/>
            <ac:spMk id="4" creationId="{2D58F68A-616C-4057-89FB-CE3FFC73276F}"/>
          </ac:spMkLst>
        </pc:spChg>
        <pc:picChg chg="mod">
          <ac:chgData name="Don Brian" userId="bd5f7380-b8ab-4493-9555-55645b15921d" providerId="ADAL" clId="{84A2E1F1-9339-43E6-892A-19583EE9573C}" dt="2023-06-08T07:13:05.368" v="214" actId="14100"/>
          <ac:picMkLst>
            <pc:docMk/>
            <pc:sldMk cId="4181401581" sldId="272"/>
            <ac:picMk id="16" creationId="{3F0A0AFF-A8AA-466D-AC41-5B9BF172B422}"/>
          </ac:picMkLst>
        </pc:picChg>
      </pc:sldChg>
      <pc:sldChg chg="del">
        <pc:chgData name="Don Brian" userId="bd5f7380-b8ab-4493-9555-55645b15921d" providerId="ADAL" clId="{84A2E1F1-9339-43E6-892A-19583EE9573C}" dt="2023-06-08T09:11:24.864" v="1247" actId="2696"/>
        <pc:sldMkLst>
          <pc:docMk/>
          <pc:sldMk cId="4141320467" sldId="278"/>
        </pc:sldMkLst>
      </pc:sldChg>
      <pc:sldChg chg="modSp mod">
        <pc:chgData name="Don Brian" userId="bd5f7380-b8ab-4493-9555-55645b15921d" providerId="ADAL" clId="{84A2E1F1-9339-43E6-892A-19583EE9573C}" dt="2023-06-08T07:12:30.952" v="213" actId="20577"/>
        <pc:sldMkLst>
          <pc:docMk/>
          <pc:sldMk cId="3565401149" sldId="279"/>
        </pc:sldMkLst>
        <pc:spChg chg="mod">
          <ac:chgData name="Don Brian" userId="bd5f7380-b8ab-4493-9555-55645b15921d" providerId="ADAL" clId="{84A2E1F1-9339-43E6-892A-19583EE9573C}" dt="2023-06-08T07:12:30.952" v="213" actId="20577"/>
          <ac:spMkLst>
            <pc:docMk/>
            <pc:sldMk cId="3565401149" sldId="279"/>
            <ac:spMk id="3" creationId="{BFD24D31-1456-E31E-9FD4-4E0D39EE8C90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tf03987160_win32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399308576993913E-2"/>
          <c:y val="3.9426523297491037E-2"/>
          <c:w val="0.87774435881027235"/>
          <c:h val="0.92114695340501795"/>
        </c:manualLayout>
      </c:layout>
      <c:barChart>
        <c:barDir val="col"/>
        <c:grouping val="clustered"/>
        <c:varyColors val="0"/>
        <c:ser>
          <c:idx val="1"/>
          <c:order val="1"/>
          <c:tx>
            <c:strRef>
              <c:f>'[tf03987160_win322]Project Timeline'!$D$4</c:f>
              <c:strCache>
                <c:ptCount val="1"/>
                <c:pt idx="0">
                  <c:v>POSITION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4.7163915818921949E-8"/>
                  <c:y val="-8.2121881209074843E-18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FD3-4E10-972F-AA0856D0858C}"/>
                </c:ext>
              </c:extLst>
            </c:dLbl>
            <c:dLbl>
              <c:idx val="1"/>
              <c:layout>
                <c:manualLayout>
                  <c:x val="4.71639158093134E-8"/>
                  <c:y val="0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FD3-4E10-972F-AA0856D0858C}"/>
                </c:ext>
              </c:extLst>
            </c:dLbl>
            <c:dLbl>
              <c:idx val="2"/>
              <c:layout>
                <c:manualLayout>
                  <c:x val="4.71639158093134E-8"/>
                  <c:y val="0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FD3-4E10-972F-AA0856D0858C}"/>
                </c:ext>
              </c:extLst>
            </c:dLbl>
            <c:dLbl>
              <c:idx val="3"/>
              <c:layout>
                <c:manualLayout>
                  <c:x val="4.7163915820294599E-8"/>
                  <c:y val="-3.2848752483629937E-17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FD3-4E10-972F-AA0856D0858C}"/>
                </c:ext>
              </c:extLst>
            </c:dLbl>
            <c:dLbl>
              <c:idx val="4"/>
              <c:layout>
                <c:manualLayout>
                  <c:x val="4.7163915820294599E-8"/>
                  <c:y val="1.3139500993451975E-16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FD3-4E10-972F-AA0856D0858C}"/>
                </c:ext>
              </c:extLst>
            </c:dLbl>
            <c:dLbl>
              <c:idx val="5"/>
              <c:layout>
                <c:manualLayout>
                  <c:x val="4.7163915820294599E-8"/>
                  <c:y val="-3.2848752483629937E-17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FD3-4E10-972F-AA0856D0858C}"/>
                </c:ext>
              </c:extLst>
            </c:dLbl>
            <c:dLbl>
              <c:idx val="6"/>
              <c:layout>
                <c:manualLayout>
                  <c:x val="4.7163915820294599E-8"/>
                  <c:y val="1.3139500993451975E-16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BFD3-4E10-972F-AA0856D0858C}"/>
                </c:ext>
              </c:extLst>
            </c:dLbl>
            <c:dLbl>
              <c:idx val="7"/>
              <c:layout>
                <c:manualLayout>
                  <c:x val="4.7163915820294599E-8"/>
                  <c:y val="-3.2848752483629937E-17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BFD3-4E10-972F-AA0856D0858C}"/>
                </c:ext>
              </c:extLst>
            </c:dLbl>
            <c:dLbl>
              <c:idx val="8"/>
              <c:layout>
                <c:manualLayout>
                  <c:x val="4.7163915820294599E-8"/>
                  <c:y val="0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BFD3-4E10-972F-AA0856D0858C}"/>
                </c:ext>
              </c:extLst>
            </c:dLbl>
            <c:dLbl>
              <c:idx val="9"/>
              <c:layout>
                <c:manualLayout>
                  <c:x val="4.7163915820294599E-8"/>
                  <c:y val="-1.6424376241814969E-17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BFD3-4E10-972F-AA0856D0858C}"/>
                </c:ext>
              </c:extLst>
            </c:dLbl>
            <c:dLbl>
              <c:idx val="10"/>
              <c:layout>
                <c:manualLayout>
                  <c:x val="4.7163915908144244E-8"/>
                  <c:y val="1.3139500993451975E-16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BFD3-4E10-972F-AA0856D0858C}"/>
                </c:ext>
              </c:extLst>
            </c:dLbl>
            <c:dLbl>
              <c:idx val="11"/>
              <c:layout>
                <c:manualLayout>
                  <c:x val="4.7163915820294599E-8"/>
                  <c:y val="-3.2848752483629937E-17"/>
                </c:manualLayout>
              </c:layout>
              <c:dLblPos val="outEnd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FD3-4E10-972F-AA0856D0858C}"/>
                </c:ext>
              </c:extLst>
            </c:dLbl>
            <c:spPr>
              <a:solidFill>
                <a:schemeClr val="lt1"/>
              </a:solidFill>
              <a:ln w="25400" cap="flat" cmpd="sng" algn="ctr">
                <a:solidFill>
                  <a:schemeClr val="accent2"/>
                </a:solidFill>
                <a:prstDash val="solid"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noAutofit/>
              </a:bodyPr>
              <a:lstStyle/>
              <a:p>
                <a:pPr>
                  <a:defRPr sz="10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KE"/>
              </a:p>
            </c:txPr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errBars>
            <c:errBarType val="minus"/>
            <c:errValType val="percentage"/>
            <c:noEndCap val="0"/>
            <c:val val="100"/>
            <c:spPr>
              <a:solidFill>
                <a:schemeClr val="tx1"/>
              </a:solidFill>
              <a:ln w="9525" cap="flat" cmpd="sng" algn="ctr">
                <a:solidFill>
                  <a:schemeClr val="tx1">
                    <a:lumMod val="65000"/>
                    <a:lumOff val="35000"/>
                  </a:schemeClr>
                </a:solidFill>
                <a:prstDash val="solid"/>
                <a:round/>
              </a:ln>
              <a:effectLst/>
            </c:spPr>
          </c:errBars>
          <c:cat>
            <c:strRef>
              <c:f>'[tf03987160_win322]Project Timeline'!$C$5:$C$18</c:f>
              <c:strCache>
                <c:ptCount val="10"/>
                <c:pt idx="0">
                  <c:v>Surveillance starts at SEARCH Trial recruitment sites
Retrospective data entry begins</c:v>
                </c:pt>
                <c:pt idx="1">
                  <c:v>WHO recomends use of steroids in tretament of COVID-19</c:v>
                </c:pt>
                <c:pt idx="2">
                  <c:v>Nationwide HCW strike starts</c:v>
                </c:pt>
                <c:pt idx="3">
                  <c:v>COVID-19 vaccination program begins</c:v>
                </c:pt>
                <c:pt idx="4">
                  <c:v>Transition of surveillance from SEARCH to SONIA</c:v>
                </c:pt>
                <c:pt idx="5">
                  <c:v>Surveillance begins at KUTRRH</c:v>
                </c:pt>
                <c:pt idx="6">
                  <c:v>Surveillance begins at CPGH</c:v>
                </c:pt>
                <c:pt idx="7">
                  <c:v>Transition to Syndromic surveillance</c:v>
                </c:pt>
                <c:pt idx="8">
                  <c:v>Surveillance begins at MTRH</c:v>
                </c:pt>
                <c:pt idx="9">
                  <c:v>10 sites(half) fully transitioned to Syndromic surveillance</c:v>
                </c:pt>
              </c:strCache>
            </c:strRef>
          </c:cat>
          <c:val>
            <c:numRef>
              <c:f>'[tf03987160_win322]Project Timeline'!$F$5:$F$18</c:f>
              <c:numCache>
                <c:formatCode>General</c:formatCode>
                <c:ptCount val="14"/>
                <c:pt idx="0">
                  <c:v>25</c:v>
                </c:pt>
                <c:pt idx="1">
                  <c:v>-10</c:v>
                </c:pt>
                <c:pt idx="2">
                  <c:v>10</c:v>
                </c:pt>
                <c:pt idx="3">
                  <c:v>-15</c:v>
                </c:pt>
                <c:pt idx="4">
                  <c:v>15</c:v>
                </c:pt>
                <c:pt idx="5">
                  <c:v>25</c:v>
                </c:pt>
                <c:pt idx="6">
                  <c:v>15</c:v>
                </c:pt>
                <c:pt idx="7">
                  <c:v>-15</c:v>
                </c:pt>
                <c:pt idx="8">
                  <c:v>20</c:v>
                </c:pt>
                <c:pt idx="9">
                  <c:v>5</c:v>
                </c:pt>
                <c:pt idx="10">
                  <c:v>5</c:v>
                </c:pt>
                <c:pt idx="11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FD3-4E10-972F-AA0856D085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13997272"/>
        <c:axId val="713996880"/>
      </c:barChart>
      <c:lineChart>
        <c:grouping val="standard"/>
        <c:varyColors val="0"/>
        <c:ser>
          <c:idx val="0"/>
          <c:order val="0"/>
          <c:tx>
            <c:strRef>
              <c:f>'[tf03987160_win322]Project Timeline'!$B$4</c:f>
              <c:strCache>
                <c:ptCount val="1"/>
                <c:pt idx="0">
                  <c:v>DATE</c:v>
                </c:pt>
              </c:strCache>
            </c:strRef>
          </c:tx>
          <c:spPr>
            <a:ln w="28575" cap="rnd" cmpd="sng" algn="ctr">
              <a:noFill/>
              <a:prstDash val="solid"/>
              <a:round/>
            </a:ln>
            <a:effectLst/>
          </c:spPr>
          <c:marker>
            <c:symbol val="circle"/>
            <c:size val="7"/>
            <c:spPr>
              <a:solidFill>
                <a:schemeClr val="accent1"/>
              </a:solidFill>
              <a:ln w="9525" cap="flat" cmpd="sng" algn="ctr">
                <a:solidFill>
                  <a:schemeClr val="accent1"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marker>
          <c:errBars>
            <c:errDir val="y"/>
            <c:errBarType val="both"/>
            <c:errValType val="percentage"/>
            <c:noEndCap val="0"/>
            <c:val val="5"/>
            <c:spPr>
              <a:solidFill>
                <a:schemeClr val="tx1"/>
              </a:solidFill>
              <a:ln w="9525" cap="flat" cmpd="sng" algn="ctr">
                <a:solidFill>
                  <a:schemeClr val="tx1">
                    <a:shade val="95000"/>
                    <a:satMod val="105000"/>
                  </a:schemeClr>
                </a:solidFill>
                <a:prstDash val="solid"/>
                <a:round/>
              </a:ln>
              <a:effectLst/>
            </c:spPr>
          </c:errBars>
          <c:cat>
            <c:numRef>
              <c:f>'[tf03987160_win322]Project Timeline'!$B$5:$B$18</c:f>
              <c:numCache>
                <c:formatCode>[$-409]d\-mmm;@</c:formatCode>
                <c:ptCount val="14"/>
                <c:pt idx="0">
                  <c:v>43952</c:v>
                </c:pt>
                <c:pt idx="1">
                  <c:v>44003</c:v>
                </c:pt>
                <c:pt idx="2">
                  <c:v>44119</c:v>
                </c:pt>
                <c:pt idx="3">
                  <c:v>44260</c:v>
                </c:pt>
                <c:pt idx="4">
                  <c:v>44470</c:v>
                </c:pt>
                <c:pt idx="5">
                  <c:v>44713</c:v>
                </c:pt>
                <c:pt idx="6">
                  <c:v>44743</c:v>
                </c:pt>
                <c:pt idx="7">
                  <c:v>44858</c:v>
                </c:pt>
                <c:pt idx="8">
                  <c:v>44866</c:v>
                </c:pt>
                <c:pt idx="9">
                  <c:v>44895</c:v>
                </c:pt>
              </c:numCache>
            </c:numRef>
          </c:cat>
          <c:val>
            <c:numRef>
              <c:f>'[tf03987160_win322]Project Timeline'!$E$5:$E$18</c:f>
              <c:numCache>
                <c:formatCode>General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D-BFD3-4E10-972F-AA0856D0858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25587272"/>
        <c:axId val="713996488"/>
      </c:lineChart>
      <c:dateAx>
        <c:axId val="825587272"/>
        <c:scaling>
          <c:orientation val="minMax"/>
        </c:scaling>
        <c:delete val="0"/>
        <c:axPos val="b"/>
        <c:numFmt formatCode="[$-409]d\ mmm;@" sourceLinked="0"/>
        <c:majorTickMark val="cross"/>
        <c:minorTickMark val="in"/>
        <c:tickLblPos val="nextTo"/>
        <c:spPr>
          <a:noFill/>
          <a:ln w="9525" cap="flat" cmpd="sng" algn="ctr">
            <a:solidFill>
              <a:schemeClr val="bg1">
                <a:lumMod val="8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KE"/>
          </a:p>
        </c:txPr>
        <c:crossAx val="713996488"/>
        <c:crosses val="autoZero"/>
        <c:auto val="1"/>
        <c:lblOffset val="100"/>
        <c:baseTimeUnit val="days"/>
        <c:majorUnit val="1"/>
        <c:majorTimeUnit val="months"/>
        <c:minorUnit val="7"/>
        <c:minorTimeUnit val="days"/>
      </c:dateAx>
      <c:valAx>
        <c:axId val="713996488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825587272"/>
        <c:crosses val="autoZero"/>
        <c:crossBetween val="midCat"/>
      </c:valAx>
      <c:valAx>
        <c:axId val="713996880"/>
        <c:scaling>
          <c:orientation val="minMax"/>
        </c:scaling>
        <c:delete val="1"/>
        <c:axPos val="r"/>
        <c:numFmt formatCode="General" sourceLinked="1"/>
        <c:majorTickMark val="out"/>
        <c:minorTickMark val="none"/>
        <c:tickLblPos val="nextTo"/>
        <c:crossAx val="713997272"/>
        <c:crosses val="max"/>
        <c:crossBetween val="between"/>
      </c:valAx>
      <c:catAx>
        <c:axId val="71399727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13996880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0"/>
    <c:dispBlanksAs val="gap"/>
    <c:showDLblsOverMax val="0"/>
  </c:chart>
  <c:spPr>
    <a:noFill/>
    <a:ln w="9525" cap="flat" cmpd="sng" algn="ctr">
      <a:noFill/>
      <a:prstDash val="solid"/>
      <a:round/>
    </a:ln>
    <a:effectLst/>
  </c:spPr>
  <c:txPr>
    <a:bodyPr/>
    <a:lstStyle/>
    <a:p>
      <a:pPr>
        <a:defRPr/>
      </a:pPr>
      <a:endParaRPr lang="en-KE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Distribution of patients by gender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KE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2.7777777777777776E-2"/>
          <c:y val="0.17171296296296298"/>
          <c:w val="0.93888888888888888"/>
          <c:h val="0.6714577865266842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Distribution of participants by gender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D3C9-4500-8339-755B738EE6C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D3C9-4500-8339-755B738EE6C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en-KE"/>
              </a:p>
            </c:txPr>
            <c:dLblPos val="ctr"/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2989</c:v>
                </c:pt>
                <c:pt idx="1">
                  <c:v>2926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3C9-4500-8339-755B738EE6C1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K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K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DD5CD9-A848-4C17-9D14-028E167E8AC4}" type="datetimeFigureOut">
              <a:rPr lang="en-GB" smtClean="0"/>
              <a:t>08/06/2023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003A91-B458-4BDD-8AB2-0237A8579B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5675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a typeface="Calibri" panose="020F0502020204030204" pitchFamily="34" charset="0"/>
                <a:cs typeface="Arial" panose="020B0604020202020204" pitchFamily="34" charset="0"/>
              </a:rPr>
              <a:t>CIN was</a:t>
            </a:r>
            <a:r>
              <a:rPr lang="en-GB" sz="1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 established in 2013 to support and improve strategies for clinical documentation, audit, and health service evaluation.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effectLst/>
                <a:ea typeface="Calibri" panose="020F0502020204030204" pitchFamily="34" charset="0"/>
                <a:cs typeface="Arial" panose="020B0604020202020204" pitchFamily="34" charset="0"/>
              </a:rPr>
              <a:t>In April 2020, the Ministry of Health (MOH) through the office of the Director-General requested KWTRP to provide support to the Public Health Emergency Operations Centre (PHEOC) for national hospital-based sentinel surveillance for acute respiratory illness.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05123-7C92-4A8D-A9D1-E973F556E6B7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64215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003A91-B458-4BDD-8AB2-0237A8579BD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128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CBF1A-5092-45A2-8379-CAECE349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9963"/>
            <a:ext cx="10515600" cy="880141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13B1B-E5DD-4ABB-83DA-9B1F777A4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6113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574976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with divide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6AB3449-64BB-4D32-A687-8709D42EFB3F}"/>
              </a:ext>
            </a:extLst>
          </p:cNvPr>
          <p:cNvCxnSpPr/>
          <p:nvPr/>
        </p:nvCxnSpPr>
        <p:spPr>
          <a:xfrm>
            <a:off x="5931877" y="567268"/>
            <a:ext cx="0" cy="571500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6454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80CFD01-AAD3-4DD3-8EC0-0B9C8AE2E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C999451-90C2-4F75-A0B1-AAC71A03F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D12FF34-047C-4036-B078-DB0E0F3E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E6B0046-3541-4C25-888D-B8225AF52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D9605BA-36D8-4BD8-8543-1CED5C228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C53898-38C7-4A3B-A576-E41F458C74AD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52094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CBF1A-5092-45A2-8379-CAECE349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9963"/>
            <a:ext cx="10515600" cy="880141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13B1B-E5DD-4ABB-83DA-9B1F777A4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6113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5318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7C71F-22F9-457C-9794-27EB562BBA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109769-51BA-4D3A-824F-38CC267F5F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B3241-38DD-4311-86EB-59A0B0DFA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AF442-BACF-4443-B964-A29488848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99408-2F27-47A8-AF84-11C79D10F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4185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D14EB-7548-43A6-80A8-A35688A36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BABEAB-E687-4B2C-B232-C478B4C3C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BF74A-08C4-45DC-ADAB-6EE33E01A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28A74-7BC3-4E7C-920E-71E11C193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21278A-EFCF-4905-A68D-F18E87386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8027175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1382F-B6D5-4610-9467-3AB88A817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8800D-4C5A-4B3F-ADFF-CFC89E51F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F95B7-65DA-4302-9CBA-6257F0891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66D7F0-FBEF-40F3-A287-A738B5A94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BC4429-5C5E-4779-ABEB-2EDFCA74B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928261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CFC24-C686-49C8-A87C-5B135667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52FF7D-FC06-4455-B5F2-9CAFD256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B24929-9928-4822-80F9-0F79861128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250E6-54A6-4501-9D0E-F8A62758C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78277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FFB8C0-34A0-47AF-94FC-D66CD9AC4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DBF431-FF51-4100-9D6D-1F514BE43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F05A04-8614-4040-A3C2-868419282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781553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167AD-AA17-46A5-BF95-47D2A84B4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1DB0BE-4CCF-4F1A-B320-DFA71AE77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E98935-58B7-455A-B8A8-43185B0BFD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F6797-14D2-48B7-8078-2FB1AA773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5F0FB-0254-45EA-B3C1-B9F1145E4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8A7A9E-E18F-4567-A45E-16CCBB61D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24140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7A911-4249-40CA-815C-23E01B702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F66535-A2FC-40CA-938D-CED65CE73B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D82A31-658C-4DE9-9689-A0A02904AB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77E26-C27A-43F3-922C-A27D8EBBD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7C716-AE74-4796-ADCD-5DADDC04A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EA1CF-DD59-40B0-9CC6-DC13B391E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493548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80CFD01-AAD3-4DD3-8EC0-0B9C8AE2E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C999451-90C2-4F75-A0B1-AAC71A03F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D12FF34-047C-4036-B078-DB0E0F3E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663E1D-DA39-4026-A1BE-6A31775303C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E6B0046-3541-4C25-888D-B8225AF52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D9605BA-36D8-4BD8-8543-1CED5C228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7766113-2C33-49B1-941C-3549F55B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522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7891-674E-4FFF-B2D2-AA59891C0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93739D-4A2D-4550-B4FB-90E2E8C6C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13A662-3B35-4664-9478-A0238CA3B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5ABEA-7E0F-4D9F-B0A1-B615F3E0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C18D2-CD27-4551-966D-82954D45B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5566971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302570-4CA6-4D0A-9D46-CB3DC1F200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92827-95A9-4EEE-9791-B2B92D3851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93540-5B7D-489E-B536-E70EAA95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E6CFA6-3DCA-4917-A545-DBBF2473C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E17105-41F0-4740-9D59-18E0D1AE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792630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0C5BD-61CC-4459-8503-C2866C64E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318AC-E375-4CEC-B8BE-92B649B212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06F01-CCDD-4ADE-9842-82854201F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3E1D-DA39-4026-A1BE-6A31775303C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C8449-66BD-42E7-834D-704C8FF46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C56DB-29D3-4655-8E4F-F0769D398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66113-2C33-49B1-941C-3549F55B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62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4D343-3D97-4442-A7B2-0F10C7772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8F525B-521E-48C0-B8E5-317C4AA54D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E3614E-15FA-4E5A-8B4B-D75AEC8E1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3E1D-DA39-4026-A1BE-6A31775303C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A9B11-0F89-4F3D-8571-70A021F30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37E7F-DD17-4115-A4B6-F17DE14CB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66113-2C33-49B1-941C-3549F55B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752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25CEA0-634F-420E-A03E-9EA09DAFE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63E1D-DA39-4026-A1BE-6A31775303C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730DB8-7811-425C-BBCA-2CFF56326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211189-0D4C-4151-9D8D-2991E11E2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66113-2C33-49B1-941C-3549F55B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92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80CFD01-AAD3-4DD3-8EC0-0B9C8AE2E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CC999451-90C2-4F75-A0B1-AAC71A03F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AD12FF34-047C-4036-B078-DB0E0F3E6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EE6B0046-3541-4C25-888D-B8225AF52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6D9605BA-36D8-4BD8-8543-1CED5C2285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C53898-38C7-4A3B-A576-E41F458C74AD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3599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CBF1A-5092-45A2-8379-CAECE349B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9963"/>
            <a:ext cx="10515600" cy="880141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C13B1B-E5DD-4ABB-83DA-9B1F777A4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46113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54512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A8228F-E219-40B8-ADB3-739A61001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8F599-FD1B-4F9E-88D7-BB1518221C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075A7F58-A6A0-4C9B-AC8B-3284F3335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085795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D5692-F255-4768-BA4E-5BE7864239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1E3B5F-164E-4FF1-82A0-827C8A1C69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9F88CF-6B65-4929-8A1A-79838A5530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958EE-511C-4792-B73F-EEEA86CAED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57C045A-7B0C-472E-8FAB-8AAEB0FA7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 sz="4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04634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B70C4CC-D3D0-4D8B-8E2B-96C3A29A67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3991" y="282008"/>
            <a:ext cx="3717899" cy="2955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81ADA3-1BF7-4224-8960-81F0A7789B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541008"/>
            <a:ext cx="12192000" cy="31699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76EC286-ABC3-4FD5-B451-6624587656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766113-2C33-49B1-941C-3549F55B6E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39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B70C4CC-D3D0-4D8B-8E2B-96C3A29A67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3991" y="282008"/>
            <a:ext cx="3717899" cy="2955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81ADA3-1BF7-4224-8960-81F0A7789B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541008"/>
            <a:ext cx="12192000" cy="316992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2B6F74A-8E6A-4545-9035-53C1A3CD95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72D7FE-BD3E-4A77-944B-9C7604183DF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914760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B70C4CC-D3D0-4D8B-8E2B-96C3A29A67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33991" y="282008"/>
            <a:ext cx="3717899" cy="2955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81ADA3-1BF7-4224-8960-81F0A7789B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6541008"/>
            <a:ext cx="12192000" cy="31699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50C287-F704-4DA0-830B-1269495E8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F627A-94B1-451D-9452-4D691AB2DF2A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077581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CF508C-6494-41FC-8A63-2D1C7DD43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72C05B-F9E8-4A4A-B4C6-27E1474A9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3A9C-DAC8-4D63-B69E-9D7D97BC89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FB9E5B-8B9A-45E7-BCA1-3CC2F0C316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17352-F388-4CA3-B157-423264BABE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CC63C-FAA9-489B-93B1-8BC15C98216E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890109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8.jpeg"/><Relationship Id="rId9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6A9A2-05B2-482E-AF78-5E976BDA77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Times New Roman"/>
                <a:ea typeface="+mj-lt"/>
                <a:cs typeface="+mj-lt"/>
              </a:rPr>
              <a:t>Adult Syndromic Surveillance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4456BD-B1E5-4749-AAB3-B1405339B08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latin typeface="Times New Roman"/>
                <a:cs typeface="Calibri"/>
              </a:rPr>
              <a:t>A hospital-based surveillance study nested within the adult medical wards of the Clinical Information Network (CIN). </a:t>
            </a:r>
          </a:p>
          <a:p>
            <a:r>
              <a:rPr lang="en-US" dirty="0">
                <a:latin typeface="Times New Roman"/>
                <a:cs typeface="Calibri"/>
              </a:rPr>
              <a:t>March 2023 to May 2023 Overall Report.</a:t>
            </a:r>
          </a:p>
        </p:txBody>
      </p:sp>
      <p:pic>
        <p:nvPicPr>
          <p:cNvPr id="4" name="Picture 2" descr="Clinical Information Network - KEMRI / Wellcome Trust Programme">
            <a:extLst>
              <a:ext uri="{FF2B5EF4-FFF2-40B4-BE49-F238E27FC236}">
                <a16:creationId xmlns:a16="http://schemas.microsoft.com/office/drawing/2014/main" id="{D34EAF25-A4BB-41CB-989D-F950B955AC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06" y="5691422"/>
            <a:ext cx="892379" cy="794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B761B0F0-A587-4226-BBF0-4F20543ED3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9139" y="5698083"/>
            <a:ext cx="1537972" cy="72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4" descr="Ministry of Health Kenya | Department of Medical Microbiology &amp; Immunology">
            <a:extLst>
              <a:ext uri="{FF2B5EF4-FFF2-40B4-BE49-F238E27FC236}">
                <a16:creationId xmlns:a16="http://schemas.microsoft.com/office/drawing/2014/main" id="{5980A074-92E4-4688-9327-9BE6F575D8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8700" y="5698082"/>
            <a:ext cx="1697669" cy="726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0" descr="KEPRECON | KPA">
            <a:extLst>
              <a:ext uri="{FF2B5EF4-FFF2-40B4-BE49-F238E27FC236}">
                <a16:creationId xmlns:a16="http://schemas.microsoft.com/office/drawing/2014/main" id="{457C6D40-8268-44E5-BFB4-A5CD1A4EBE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831341"/>
            <a:ext cx="2098754" cy="514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2" descr="Home - Kenya Paediatric Research Consortium (Keprecon)">
            <a:extLst>
              <a:ext uri="{FF2B5EF4-FFF2-40B4-BE49-F238E27FC236}">
                <a16:creationId xmlns:a16="http://schemas.microsoft.com/office/drawing/2014/main" id="{53CFD513-1C58-494A-BFD2-D323E27350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0697" y="5855766"/>
            <a:ext cx="1768253" cy="569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8309ACD-7C2F-48EA-9266-FF0BCEC690A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9955" y="5751946"/>
            <a:ext cx="921239" cy="690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57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1D945-C350-46C5-81A7-C8F98FCDE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Priority Indicator – HIV Status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4B65B44-CBA8-49CF-AB5F-8D81C21F9D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22230063"/>
              </p:ext>
            </p:extLst>
          </p:nvPr>
        </p:nvGraphicFramePr>
        <p:xfrm>
          <a:off x="5549462" y="2133600"/>
          <a:ext cx="6454467" cy="3942076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714561">
                  <a:extLst>
                    <a:ext uri="{9D8B030D-6E8A-4147-A177-3AD203B41FA5}">
                      <a16:colId xmlns:a16="http://schemas.microsoft.com/office/drawing/2014/main" val="2792506325"/>
                    </a:ext>
                  </a:extLst>
                </a:gridCol>
                <a:gridCol w="1590884">
                  <a:extLst>
                    <a:ext uri="{9D8B030D-6E8A-4147-A177-3AD203B41FA5}">
                      <a16:colId xmlns:a16="http://schemas.microsoft.com/office/drawing/2014/main" val="2355757810"/>
                    </a:ext>
                  </a:extLst>
                </a:gridCol>
                <a:gridCol w="1574511">
                  <a:extLst>
                    <a:ext uri="{9D8B030D-6E8A-4147-A177-3AD203B41FA5}">
                      <a16:colId xmlns:a16="http://schemas.microsoft.com/office/drawing/2014/main" val="3439093330"/>
                    </a:ext>
                  </a:extLst>
                </a:gridCol>
                <a:gridCol w="1574511">
                  <a:extLst>
                    <a:ext uri="{9D8B030D-6E8A-4147-A177-3AD203B41FA5}">
                      <a16:colId xmlns:a16="http://schemas.microsoft.com/office/drawing/2014/main" val="2202188340"/>
                    </a:ext>
                  </a:extLst>
                </a:gridCol>
              </a:tblGrid>
              <a:tr h="793376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HIV Status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8564259"/>
                  </a:ext>
                </a:extLst>
              </a:tr>
              <a:tr h="6297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Negative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 (11%)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277 (11%)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172 (6%)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638541886"/>
                  </a:ext>
                </a:extLst>
              </a:tr>
              <a:tr h="6297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Positive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89 (11%)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329 (13%)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313 (12%)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41395608"/>
                  </a:ext>
                </a:extLst>
              </a:tr>
              <a:tr h="6297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Undocumented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316 (39%)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1538 (63%)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1801 (68%)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82230505"/>
                  </a:ext>
                </a:extLst>
              </a:tr>
              <a:tr h="6297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Unknown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313 (39%)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312 (13%)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370 (14%)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70673185"/>
                  </a:ext>
                </a:extLst>
              </a:tr>
              <a:tr h="6297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807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2456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2656 (100%)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01966327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A01EC67-F606-4F53-8B56-049D0C5CCC22}"/>
              </a:ext>
            </a:extLst>
          </p:cNvPr>
          <p:cNvSpPr txBox="1"/>
          <p:nvPr/>
        </p:nvSpPr>
        <p:spPr>
          <a:xfrm>
            <a:off x="838200" y="1782516"/>
            <a:ext cx="437493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GB" sz="1600" dirty="0">
              <a:highlight>
                <a:srgbClr val="FFFF00"/>
              </a:highlight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table summarizes the HIV status of patients discharged in the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months of 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all the regions as recorded in their clinical notes for the current admission.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Recording of HIV status of all patients admitted to medical wards is a priority indicator for the Ministry of Health. Patients with an unknown HIV status should be offered free counselling and testing at contact with health services.</a:t>
            </a:r>
          </a:p>
          <a:p>
            <a:pPr algn="l"/>
            <a:endParaRPr lang="en-US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The HIV status of  majority of the  patients was undocumented ( was not recorded in the clinical notes) in all the three months.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61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1C7C773-4DF1-4528-8BBA-D2D2DAB56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Priority Indicator – Comorbidity at Admission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CC1B224-D1F1-4F21-B2C6-F786629642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0526584"/>
              </p:ext>
            </p:extLst>
          </p:nvPr>
        </p:nvGraphicFramePr>
        <p:xfrm>
          <a:off x="5282119" y="2187544"/>
          <a:ext cx="6352163" cy="3005632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760303">
                  <a:extLst>
                    <a:ext uri="{9D8B030D-6E8A-4147-A177-3AD203B41FA5}">
                      <a16:colId xmlns:a16="http://schemas.microsoft.com/office/drawing/2014/main" val="3246386447"/>
                    </a:ext>
                  </a:extLst>
                </a:gridCol>
                <a:gridCol w="1530620">
                  <a:extLst>
                    <a:ext uri="{9D8B030D-6E8A-4147-A177-3AD203B41FA5}">
                      <a16:colId xmlns:a16="http://schemas.microsoft.com/office/drawing/2014/main" val="2453504344"/>
                    </a:ext>
                  </a:extLst>
                </a:gridCol>
                <a:gridCol w="1530620">
                  <a:extLst>
                    <a:ext uri="{9D8B030D-6E8A-4147-A177-3AD203B41FA5}">
                      <a16:colId xmlns:a16="http://schemas.microsoft.com/office/drawing/2014/main" val="234523652"/>
                    </a:ext>
                  </a:extLst>
                </a:gridCol>
                <a:gridCol w="1530620">
                  <a:extLst>
                    <a:ext uri="{9D8B030D-6E8A-4147-A177-3AD203B41FA5}">
                      <a16:colId xmlns:a16="http://schemas.microsoft.com/office/drawing/2014/main" val="2480812075"/>
                    </a:ext>
                  </a:extLst>
                </a:gridCol>
              </a:tblGrid>
              <a:tr h="89423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Comorbidity at Admission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(n) (%)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696626647"/>
                  </a:ext>
                </a:extLst>
              </a:tr>
              <a:tr h="65825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415 (51%)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1127 (46%)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1249 (47%)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5354025"/>
                  </a:ext>
                </a:extLst>
              </a:tr>
              <a:tr h="65825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Undocumented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79 (10%)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393 (16%)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368 (14%)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83512420"/>
                  </a:ext>
                </a:extLst>
              </a:tr>
              <a:tr h="39743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313 (39%)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936 (38%)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1039 (39%)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78307548"/>
                  </a:ext>
                </a:extLst>
              </a:tr>
              <a:tr h="39743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807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2456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2656 (100%)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2341530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F126BE0-98D0-4375-8E5F-96AB794B0510}"/>
              </a:ext>
            </a:extLst>
          </p:cNvPr>
          <p:cNvSpPr txBox="1"/>
          <p:nvPr/>
        </p:nvSpPr>
        <p:spPr>
          <a:xfrm>
            <a:off x="1077363" y="2274838"/>
            <a:ext cx="3179328" cy="280076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This table summarizes the proportion of patients recorded to have a comorbidity at admission in 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all the regions.</a:t>
            </a:r>
            <a:endParaRPr lang="en-GB" sz="1600" dirty="0">
              <a:latin typeface="Times New Roman"/>
              <a:ea typeface="Ebrima"/>
              <a:cs typeface="Times New Roman"/>
            </a:endParaRP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The proportion of admitted patients without any comorbidity was higher than those with comorbidities in all the three months. </a:t>
            </a:r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58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BEA8C-FAB8-493D-BA8E-D5AA62EE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890" y="557040"/>
            <a:ext cx="10449910" cy="86343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6. Duration of Hospital Stay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CBAA9DD-7D69-462B-BA81-323DF7F0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108291"/>
              </p:ext>
            </p:extLst>
          </p:nvPr>
        </p:nvGraphicFramePr>
        <p:xfrm>
          <a:off x="184826" y="1098623"/>
          <a:ext cx="11758361" cy="348320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517802">
                  <a:extLst>
                    <a:ext uri="{9D8B030D-6E8A-4147-A177-3AD203B41FA5}">
                      <a16:colId xmlns:a16="http://schemas.microsoft.com/office/drawing/2014/main" val="516348913"/>
                    </a:ext>
                  </a:extLst>
                </a:gridCol>
                <a:gridCol w="1658029">
                  <a:extLst>
                    <a:ext uri="{9D8B030D-6E8A-4147-A177-3AD203B41FA5}">
                      <a16:colId xmlns:a16="http://schemas.microsoft.com/office/drawing/2014/main" val="2099410426"/>
                    </a:ext>
                  </a:extLst>
                </a:gridCol>
                <a:gridCol w="1516506">
                  <a:extLst>
                    <a:ext uri="{9D8B030D-6E8A-4147-A177-3AD203B41FA5}">
                      <a16:colId xmlns:a16="http://schemas.microsoft.com/office/drawing/2014/main" val="239063049"/>
                    </a:ext>
                  </a:extLst>
                </a:gridCol>
                <a:gridCol w="1516506">
                  <a:extLst>
                    <a:ext uri="{9D8B030D-6E8A-4147-A177-3AD203B41FA5}">
                      <a16:colId xmlns:a16="http://schemas.microsoft.com/office/drawing/2014/main" val="577771630"/>
                    </a:ext>
                  </a:extLst>
                </a:gridCol>
                <a:gridCol w="1516506">
                  <a:extLst>
                    <a:ext uri="{9D8B030D-6E8A-4147-A177-3AD203B41FA5}">
                      <a16:colId xmlns:a16="http://schemas.microsoft.com/office/drawing/2014/main" val="1326206526"/>
                    </a:ext>
                  </a:extLst>
                </a:gridCol>
                <a:gridCol w="1516506">
                  <a:extLst>
                    <a:ext uri="{9D8B030D-6E8A-4147-A177-3AD203B41FA5}">
                      <a16:colId xmlns:a16="http://schemas.microsoft.com/office/drawing/2014/main" val="1863455749"/>
                    </a:ext>
                  </a:extLst>
                </a:gridCol>
                <a:gridCol w="1516506">
                  <a:extLst>
                    <a:ext uri="{9D8B030D-6E8A-4147-A177-3AD203B41FA5}">
                      <a16:colId xmlns:a16="http://schemas.microsoft.com/office/drawing/2014/main" val="2059290929"/>
                    </a:ext>
                  </a:extLst>
                </a:gridCol>
              </a:tblGrid>
              <a:tr h="72768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7620" marR="7620" marT="7620" marB="0" anchor="b"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665700"/>
                  </a:ext>
                </a:extLst>
              </a:tr>
              <a:tr h="113434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Duration of hospital stay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Interquartile Range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Duration of hospital stay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Interquartile Range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Median Duration of hospital stay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Interquartile Range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969561682"/>
                  </a:ext>
                </a:extLst>
              </a:tr>
              <a:tr h="46313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4 - 11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3 - 11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3 - 11 days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92301000"/>
                  </a:ext>
                </a:extLst>
              </a:tr>
              <a:tr h="69491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Coastal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1 - 8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1 - 9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3 - 11 days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187308516"/>
                  </a:ext>
                </a:extLst>
              </a:tr>
              <a:tr h="463131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Western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3 - 9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2 - 8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days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2 - 8 days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4993612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C0753B8-C25A-407E-BE9B-8F47FFA24DBF}"/>
              </a:ext>
            </a:extLst>
          </p:cNvPr>
          <p:cNvSpPr txBox="1"/>
          <p:nvPr/>
        </p:nvSpPr>
        <p:spPr>
          <a:xfrm>
            <a:off x="194972" y="5097514"/>
            <a:ext cx="11758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table summarizes the average time spent by patients in the hospitals  for the months of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all the regions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.ie. from point of admission to discharge.</a:t>
            </a:r>
            <a:endParaRPr lang="en-KE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4464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519EB0B-4F06-4E81-B309-F94EBB3A1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7. Presenting Symptoms at Admission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DE6AE4-459B-4976-A197-78935F6B0749}"/>
              </a:ext>
            </a:extLst>
          </p:cNvPr>
          <p:cNvSpPr txBox="1"/>
          <p:nvPr/>
        </p:nvSpPr>
        <p:spPr>
          <a:xfrm>
            <a:off x="1000721" y="1742479"/>
            <a:ext cx="2946679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This figure represents the distribution of top 5 prevalent presenting symptoms of the disease(s) leading to hospitalization  which were captured by the attending clinicians at admission in each of the regions in  March, April and May 2023. </a:t>
            </a:r>
            <a:endParaRPr lang="en-US" sz="1600" dirty="0">
              <a:cs typeface="Calibri" panose="020F0502020204030204"/>
            </a:endParaRPr>
          </a:p>
        </p:txBody>
      </p:sp>
      <p:pic>
        <p:nvPicPr>
          <p:cNvPr id="6" name="Content Placeholder 5" descr="A picture containing text, screenshot, colorfulness, design&#10;&#10;Description automatically generated">
            <a:extLst>
              <a:ext uri="{FF2B5EF4-FFF2-40B4-BE49-F238E27FC236}">
                <a16:creationId xmlns:a16="http://schemas.microsoft.com/office/drawing/2014/main" id="{B8590BC5-129C-4196-8F56-FFD3DE0764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191" y="1492458"/>
            <a:ext cx="7075203" cy="4351338"/>
          </a:xfrm>
        </p:spPr>
      </p:pic>
    </p:spTree>
    <p:extLst>
      <p:ext uri="{BB962C8B-B14F-4D97-AF65-F5344CB8AC3E}">
        <p14:creationId xmlns:p14="http://schemas.microsoft.com/office/powerpoint/2010/main" val="39669848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08A5B2A-368D-4233-A42F-BA257DA0F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0005"/>
            <a:ext cx="10515600" cy="624984"/>
          </a:xfrm>
        </p:spPr>
        <p:txBody>
          <a:bodyPr/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8. Completion of Demographic Measures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A6A8C6C-D66B-445E-8B40-A1AB135E54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6628875"/>
              </p:ext>
            </p:extLst>
          </p:nvPr>
        </p:nvGraphicFramePr>
        <p:xfrm>
          <a:off x="301557" y="1184987"/>
          <a:ext cx="11717481" cy="323137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72249">
                  <a:extLst>
                    <a:ext uri="{9D8B030D-6E8A-4147-A177-3AD203B41FA5}">
                      <a16:colId xmlns:a16="http://schemas.microsoft.com/office/drawing/2014/main" val="2283727052"/>
                    </a:ext>
                  </a:extLst>
                </a:gridCol>
                <a:gridCol w="846214">
                  <a:extLst>
                    <a:ext uri="{9D8B030D-6E8A-4147-A177-3AD203B41FA5}">
                      <a16:colId xmlns:a16="http://schemas.microsoft.com/office/drawing/2014/main" val="2165885803"/>
                    </a:ext>
                  </a:extLst>
                </a:gridCol>
                <a:gridCol w="686889">
                  <a:extLst>
                    <a:ext uri="{9D8B030D-6E8A-4147-A177-3AD203B41FA5}">
                      <a16:colId xmlns:a16="http://schemas.microsoft.com/office/drawing/2014/main" val="2120029428"/>
                    </a:ext>
                  </a:extLst>
                </a:gridCol>
                <a:gridCol w="874942">
                  <a:extLst>
                    <a:ext uri="{9D8B030D-6E8A-4147-A177-3AD203B41FA5}">
                      <a16:colId xmlns:a16="http://schemas.microsoft.com/office/drawing/2014/main" val="3417045390"/>
                    </a:ext>
                  </a:extLst>
                </a:gridCol>
                <a:gridCol w="931499">
                  <a:extLst>
                    <a:ext uri="{9D8B030D-6E8A-4147-A177-3AD203B41FA5}">
                      <a16:colId xmlns:a16="http://schemas.microsoft.com/office/drawing/2014/main" val="2889500033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3267552034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3862965167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2441588966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556949136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471081887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3346963245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2425364364"/>
                    </a:ext>
                  </a:extLst>
                </a:gridCol>
                <a:gridCol w="813211">
                  <a:extLst>
                    <a:ext uri="{9D8B030D-6E8A-4147-A177-3AD203B41FA5}">
                      <a16:colId xmlns:a16="http://schemas.microsoft.com/office/drawing/2014/main" val="3942377975"/>
                    </a:ext>
                  </a:extLst>
                </a:gridCol>
              </a:tblGrid>
              <a:tr h="40856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7620" marR="7620" marT="7620" marB="0" anchor="ctr"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 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 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2891233"/>
                  </a:ext>
                </a:extLst>
              </a:tr>
              <a:tr h="408563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Height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Sex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Age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03074120"/>
                  </a:ext>
                </a:extLst>
              </a:tr>
              <a:tr h="8047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99%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98%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11%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11%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15%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14%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100%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103120205"/>
                  </a:ext>
                </a:extLst>
              </a:tr>
              <a:tr h="8047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Coastal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51%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51%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42%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24%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62%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62%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41%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19%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61%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61%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92348183"/>
                  </a:ext>
                </a:extLst>
              </a:tr>
              <a:tr h="80474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Western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60%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62%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93%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19%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18%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20%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20%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100%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100%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13090196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953F9B38-940C-4037-8D2E-8A9D8DCB980B}"/>
              </a:ext>
            </a:extLst>
          </p:cNvPr>
          <p:cNvSpPr txBox="1"/>
          <p:nvPr/>
        </p:nvSpPr>
        <p:spPr>
          <a:xfrm>
            <a:off x="262764" y="5034457"/>
            <a:ext cx="113463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table summarizes the documentation rate of demographic measures in the medical notes on the date of patient admission.</a:t>
            </a:r>
          </a:p>
          <a:p>
            <a:pPr algn="l"/>
            <a:endParaRPr lang="en-US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Weight and height were poorly documented across all the regions</a:t>
            </a:r>
            <a:r>
              <a:rPr lang="en-US" sz="1600" b="1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the three months period.</a:t>
            </a:r>
          </a:p>
        </p:txBody>
      </p:sp>
    </p:spTree>
    <p:extLst>
      <p:ext uri="{BB962C8B-B14F-4D97-AF65-F5344CB8AC3E}">
        <p14:creationId xmlns:p14="http://schemas.microsoft.com/office/powerpoint/2010/main" val="2543575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10FDE70-8EF5-4FDC-95D7-29453A585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9. Recording of Vital Signs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1B74553-1DE8-48FA-B566-65FA69C1598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2625546"/>
              </p:ext>
            </p:extLst>
          </p:nvPr>
        </p:nvGraphicFramePr>
        <p:xfrm>
          <a:off x="68094" y="1346128"/>
          <a:ext cx="12007174" cy="3410698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856034">
                  <a:extLst>
                    <a:ext uri="{9D8B030D-6E8A-4147-A177-3AD203B41FA5}">
                      <a16:colId xmlns:a16="http://schemas.microsoft.com/office/drawing/2014/main" val="558434346"/>
                    </a:ext>
                  </a:extLst>
                </a:gridCol>
                <a:gridCol w="723740">
                  <a:extLst>
                    <a:ext uri="{9D8B030D-6E8A-4147-A177-3AD203B41FA5}">
                      <a16:colId xmlns:a16="http://schemas.microsoft.com/office/drawing/2014/main" val="3741423872"/>
                    </a:ext>
                  </a:extLst>
                </a:gridCol>
                <a:gridCol w="747226">
                  <a:extLst>
                    <a:ext uri="{9D8B030D-6E8A-4147-A177-3AD203B41FA5}">
                      <a16:colId xmlns:a16="http://schemas.microsoft.com/office/drawing/2014/main" val="1727406898"/>
                    </a:ext>
                  </a:extLst>
                </a:gridCol>
                <a:gridCol w="542002">
                  <a:extLst>
                    <a:ext uri="{9D8B030D-6E8A-4147-A177-3AD203B41FA5}">
                      <a16:colId xmlns:a16="http://schemas.microsoft.com/office/drawing/2014/main" val="1645013830"/>
                    </a:ext>
                  </a:extLst>
                </a:gridCol>
                <a:gridCol w="894565">
                  <a:extLst>
                    <a:ext uri="{9D8B030D-6E8A-4147-A177-3AD203B41FA5}">
                      <a16:colId xmlns:a16="http://schemas.microsoft.com/office/drawing/2014/main" val="591399147"/>
                    </a:ext>
                  </a:extLst>
                </a:gridCol>
                <a:gridCol w="600102">
                  <a:extLst>
                    <a:ext uri="{9D8B030D-6E8A-4147-A177-3AD203B41FA5}">
                      <a16:colId xmlns:a16="http://schemas.microsoft.com/office/drawing/2014/main" val="1344646027"/>
                    </a:ext>
                  </a:extLst>
                </a:gridCol>
                <a:gridCol w="898735">
                  <a:extLst>
                    <a:ext uri="{9D8B030D-6E8A-4147-A177-3AD203B41FA5}">
                      <a16:colId xmlns:a16="http://schemas.microsoft.com/office/drawing/2014/main" val="668341641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914428651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1989892932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1391643365"/>
                    </a:ext>
                  </a:extLst>
                </a:gridCol>
                <a:gridCol w="677860">
                  <a:extLst>
                    <a:ext uri="{9D8B030D-6E8A-4147-A177-3AD203B41FA5}">
                      <a16:colId xmlns:a16="http://schemas.microsoft.com/office/drawing/2014/main" val="3708630351"/>
                    </a:ext>
                  </a:extLst>
                </a:gridCol>
                <a:gridCol w="820977">
                  <a:extLst>
                    <a:ext uri="{9D8B030D-6E8A-4147-A177-3AD203B41FA5}">
                      <a16:colId xmlns:a16="http://schemas.microsoft.com/office/drawing/2014/main" val="2249737417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2792428508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4035610118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2353147021"/>
                    </a:ext>
                  </a:extLst>
                </a:gridCol>
                <a:gridCol w="749419">
                  <a:extLst>
                    <a:ext uri="{9D8B030D-6E8A-4147-A177-3AD203B41FA5}">
                      <a16:colId xmlns:a16="http://schemas.microsoft.com/office/drawing/2014/main" val="1541978459"/>
                    </a:ext>
                  </a:extLst>
                </a:gridCol>
              </a:tblGrid>
              <a:tr h="49978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7620" marR="7620" marT="7620" marB="0" anchor="b"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24797175"/>
                  </a:ext>
                </a:extLst>
              </a:tr>
              <a:tr h="776518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Temp.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Resp.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Temp.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Resp.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Temp.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Resp.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Heart rate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BP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668062672"/>
                  </a:ext>
                </a:extLst>
              </a:tr>
              <a:tr h="80060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18%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52%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94%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99%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22%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91%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64%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93%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13%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23%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87%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64%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89%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636125735"/>
                  </a:ext>
                </a:extLst>
              </a:tr>
              <a:tr h="6668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Coastal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88%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89%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16%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99%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43%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21%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58%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59%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40%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42%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18%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55%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57%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764645655"/>
                  </a:ext>
                </a:extLst>
              </a:tr>
              <a:tr h="6668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Western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87%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77%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91%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95%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45%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25%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81%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51%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84%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36%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26%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85%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47%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84%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3502290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0DD9A80-A740-4995-A9A7-DC2DC9B285DE}"/>
              </a:ext>
            </a:extLst>
          </p:cNvPr>
          <p:cNvSpPr txBox="1"/>
          <p:nvPr/>
        </p:nvSpPr>
        <p:spPr>
          <a:xfrm>
            <a:off x="186890" y="5458893"/>
            <a:ext cx="111853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table summarizes the documentation rate of vital signs on the date of patient admission in each of the regions in the months of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March, April and May 2023. </a:t>
            </a:r>
            <a:endParaRPr lang="en-KE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63D0D00-7D3D-4B57-8290-837B22CEF734}"/>
              </a:ext>
            </a:extLst>
          </p:cNvPr>
          <p:cNvSpPr txBox="1"/>
          <p:nvPr/>
        </p:nvSpPr>
        <p:spPr>
          <a:xfrm flipH="1">
            <a:off x="231232" y="5002924"/>
            <a:ext cx="103001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Key =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Temp : Temperature , Resp. rate : respiratory rate, SO2 : Oxygen saturation rate,  BP: Blood pressure</a:t>
            </a:r>
            <a:endParaRPr lang="en-KE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5549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61D72D8-95DE-43C7-96A6-56AD7C0B3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10.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Recording</a:t>
            </a:r>
            <a:r>
              <a:rPr lang="en-GB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Key Priority Measures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FF4A1F53-5112-4F50-8839-E209031F64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1220056"/>
              </p:ext>
            </p:extLst>
          </p:nvPr>
        </p:nvGraphicFramePr>
        <p:xfrm>
          <a:off x="273270" y="1406778"/>
          <a:ext cx="11687502" cy="2952995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1345323">
                  <a:extLst>
                    <a:ext uri="{9D8B030D-6E8A-4147-A177-3AD203B41FA5}">
                      <a16:colId xmlns:a16="http://schemas.microsoft.com/office/drawing/2014/main" val="3922721972"/>
                    </a:ext>
                  </a:extLst>
                </a:gridCol>
                <a:gridCol w="683897">
                  <a:extLst>
                    <a:ext uri="{9D8B030D-6E8A-4147-A177-3AD203B41FA5}">
                      <a16:colId xmlns:a16="http://schemas.microsoft.com/office/drawing/2014/main" val="873051321"/>
                    </a:ext>
                  </a:extLst>
                </a:gridCol>
                <a:gridCol w="781538">
                  <a:extLst>
                    <a:ext uri="{9D8B030D-6E8A-4147-A177-3AD203B41FA5}">
                      <a16:colId xmlns:a16="http://schemas.microsoft.com/office/drawing/2014/main" val="705027074"/>
                    </a:ext>
                  </a:extLst>
                </a:gridCol>
                <a:gridCol w="890954">
                  <a:extLst>
                    <a:ext uri="{9D8B030D-6E8A-4147-A177-3AD203B41FA5}">
                      <a16:colId xmlns:a16="http://schemas.microsoft.com/office/drawing/2014/main" val="1624978010"/>
                    </a:ext>
                  </a:extLst>
                </a:gridCol>
                <a:gridCol w="672123">
                  <a:extLst>
                    <a:ext uri="{9D8B030D-6E8A-4147-A177-3AD203B41FA5}">
                      <a16:colId xmlns:a16="http://schemas.microsoft.com/office/drawing/2014/main" val="1478866827"/>
                    </a:ext>
                  </a:extLst>
                </a:gridCol>
                <a:gridCol w="851877">
                  <a:extLst>
                    <a:ext uri="{9D8B030D-6E8A-4147-A177-3AD203B41FA5}">
                      <a16:colId xmlns:a16="http://schemas.microsoft.com/office/drawing/2014/main" val="3901452960"/>
                    </a:ext>
                  </a:extLst>
                </a:gridCol>
                <a:gridCol w="1014653">
                  <a:extLst>
                    <a:ext uri="{9D8B030D-6E8A-4147-A177-3AD203B41FA5}">
                      <a16:colId xmlns:a16="http://schemas.microsoft.com/office/drawing/2014/main" val="2150637851"/>
                    </a:ext>
                  </a:extLst>
                </a:gridCol>
                <a:gridCol w="1137896">
                  <a:extLst>
                    <a:ext uri="{9D8B030D-6E8A-4147-A177-3AD203B41FA5}">
                      <a16:colId xmlns:a16="http://schemas.microsoft.com/office/drawing/2014/main" val="122935181"/>
                    </a:ext>
                  </a:extLst>
                </a:gridCol>
                <a:gridCol w="788276">
                  <a:extLst>
                    <a:ext uri="{9D8B030D-6E8A-4147-A177-3AD203B41FA5}">
                      <a16:colId xmlns:a16="http://schemas.microsoft.com/office/drawing/2014/main" val="897569692"/>
                    </a:ext>
                  </a:extLst>
                </a:gridCol>
                <a:gridCol w="851338">
                  <a:extLst>
                    <a:ext uri="{9D8B030D-6E8A-4147-A177-3AD203B41FA5}">
                      <a16:colId xmlns:a16="http://schemas.microsoft.com/office/drawing/2014/main" val="3522366368"/>
                    </a:ext>
                  </a:extLst>
                </a:gridCol>
                <a:gridCol w="872358">
                  <a:extLst>
                    <a:ext uri="{9D8B030D-6E8A-4147-A177-3AD203B41FA5}">
                      <a16:colId xmlns:a16="http://schemas.microsoft.com/office/drawing/2014/main" val="1796757356"/>
                    </a:ext>
                  </a:extLst>
                </a:gridCol>
                <a:gridCol w="1058766">
                  <a:extLst>
                    <a:ext uri="{9D8B030D-6E8A-4147-A177-3AD203B41FA5}">
                      <a16:colId xmlns:a16="http://schemas.microsoft.com/office/drawing/2014/main" val="4075876455"/>
                    </a:ext>
                  </a:extLst>
                </a:gridCol>
                <a:gridCol w="738503">
                  <a:extLst>
                    <a:ext uri="{9D8B030D-6E8A-4147-A177-3AD203B41FA5}">
                      <a16:colId xmlns:a16="http://schemas.microsoft.com/office/drawing/2014/main" val="670828237"/>
                    </a:ext>
                  </a:extLst>
                </a:gridCol>
              </a:tblGrid>
              <a:tr h="590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 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    March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April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fontAlgn="b"/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</a:t>
                      </a:r>
                    </a:p>
                  </a:txBody>
                  <a:tcPr marL="7620" marR="7620" marT="762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724712"/>
                  </a:ext>
                </a:extLst>
              </a:tr>
              <a:tr h="59059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Study Region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HIV status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vac.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tests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Com.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HIV status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vac.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tests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Com. 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HIV status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vac.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 tests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Com.</a:t>
                      </a:r>
                      <a:endParaRPr lang="en-US" sz="18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599203470"/>
                  </a:ext>
                </a:extLst>
              </a:tr>
              <a:tr h="59059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Central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48%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28%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(239) 91%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40%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(882)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36755485"/>
                  </a:ext>
                </a:extLst>
              </a:tr>
              <a:tr h="59059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Coastal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24%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40%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(160) 98%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24%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59%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22%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(422)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55%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807821412"/>
                  </a:ext>
                </a:extLst>
              </a:tr>
              <a:tr h="59059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Western Region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83%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50%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(408) 87%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35%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(1317) 76%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</a:t>
                      </a:r>
                    </a:p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0%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(1518) 80%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915394466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0B3BD533-F435-4083-B093-0A607FE7E9B4}"/>
              </a:ext>
            </a:extLst>
          </p:cNvPr>
          <p:cNvSpPr txBox="1"/>
          <p:nvPr/>
        </p:nvSpPr>
        <p:spPr>
          <a:xfrm flipH="1">
            <a:off x="315310" y="5433858"/>
            <a:ext cx="110279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table summarizes the documentation rate of key priority measures in each of the regions for the months of March, April and May 2023.</a:t>
            </a:r>
            <a:endParaRPr lang="en-KE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216CDB-4ACB-4EC1-AB4E-7CF3C0A00B3E}"/>
              </a:ext>
            </a:extLst>
          </p:cNvPr>
          <p:cNvSpPr txBox="1"/>
          <p:nvPr/>
        </p:nvSpPr>
        <p:spPr>
          <a:xfrm>
            <a:off x="315310" y="4761186"/>
            <a:ext cx="95749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b="1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Key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= COVID vac : COVID 19 vaccination status, Com. : Comorbidity status.</a:t>
            </a:r>
            <a:endParaRPr lang="en-KE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36202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1CA25C-A209-428A-8A07-A0DC9EFF2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138" y="567563"/>
            <a:ext cx="10431011" cy="886421"/>
          </a:xfrm>
        </p:spPr>
        <p:txBody>
          <a:bodyPr lIns="91440" tIns="45720" rIns="91440" bIns="45720" anchor="t"/>
          <a:lstStyle/>
          <a:p>
            <a:r>
              <a:rPr lang="en-GB" sz="3600" dirty="0">
                <a:latin typeface="Times New Roman"/>
                <a:cs typeface="Arial"/>
              </a:rPr>
              <a:t>11. </a:t>
            </a:r>
            <a:r>
              <a:rPr lang="en-GB" dirty="0">
                <a:latin typeface="Times New Roman"/>
                <a:cs typeface="Arial"/>
              </a:rPr>
              <a:t>Laboratory Tests at Admission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84D1A3-82C9-4ECE-8F4F-80564156CF55}"/>
              </a:ext>
            </a:extLst>
          </p:cNvPr>
          <p:cNvSpPr txBox="1"/>
          <p:nvPr/>
        </p:nvSpPr>
        <p:spPr>
          <a:xfrm>
            <a:off x="493990" y="1390924"/>
            <a:ext cx="1860328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This figure shows the absolute count of laboratory tests done at admission by hospitals in each region in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March, April and May 2023. </a:t>
            </a:r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Haematology test was the most frequently performed test in all the regions.</a:t>
            </a:r>
          </a:p>
        </p:txBody>
      </p:sp>
      <p:pic>
        <p:nvPicPr>
          <p:cNvPr id="22" name="Content Placeholder 21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3D9A7774-DF63-4FBD-9776-C485BA710F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5449" y="1241855"/>
            <a:ext cx="8431414" cy="4711791"/>
          </a:xfrm>
        </p:spPr>
      </p:pic>
    </p:spTree>
    <p:extLst>
      <p:ext uri="{BB962C8B-B14F-4D97-AF65-F5344CB8AC3E}">
        <p14:creationId xmlns:p14="http://schemas.microsoft.com/office/powerpoint/2010/main" val="751402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00F86-ED5A-4060-A52D-6B36A86A5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9963"/>
            <a:ext cx="3013953" cy="880141"/>
          </a:xfrm>
        </p:spPr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12. Disease patterns at Discharge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901C534-480D-4715-B79E-2BEC870126DF}"/>
              </a:ext>
            </a:extLst>
          </p:cNvPr>
          <p:cNvSpPr txBox="1"/>
          <p:nvPr/>
        </p:nvSpPr>
        <p:spPr>
          <a:xfrm>
            <a:off x="802689" y="2237632"/>
            <a:ext cx="3241089" cy="304698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This figure shows the distribution of diseases at discharge in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the months of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each of the regions.</a:t>
            </a:r>
          </a:p>
          <a:p>
            <a:endParaRPr lang="en-GB" sz="1600" dirty="0">
              <a:latin typeface="Times New Roman"/>
              <a:ea typeface="Ebrima"/>
              <a:cs typeface="Times New Roman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The diseases were grouped based on International Classification of Diseases 11th Revision (ICD-11).</a:t>
            </a:r>
          </a:p>
          <a:p>
            <a:endParaRPr lang="en-GB" sz="1600" dirty="0">
              <a:latin typeface="Times New Roman"/>
              <a:ea typeface="Ebrima"/>
              <a:cs typeface="Times New Roman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The 5 most prevalent disease groups are shown for each region by month.  </a:t>
            </a:r>
          </a:p>
        </p:txBody>
      </p:sp>
      <p:pic>
        <p:nvPicPr>
          <p:cNvPr id="12" name="Content Placeholder 11" descr="A picture containing text, screenshot, colorfulness, design&#10;&#10;Description automatically generated">
            <a:extLst>
              <a:ext uri="{FF2B5EF4-FFF2-40B4-BE49-F238E27FC236}">
                <a16:creationId xmlns:a16="http://schemas.microsoft.com/office/drawing/2014/main" id="{B4A43940-722D-4280-833A-46043A2AA9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660" y="778510"/>
            <a:ext cx="7459980" cy="4351338"/>
          </a:xfrm>
        </p:spPr>
      </p:pic>
    </p:spTree>
    <p:extLst>
      <p:ext uri="{BB962C8B-B14F-4D97-AF65-F5344CB8AC3E}">
        <p14:creationId xmlns:p14="http://schemas.microsoft.com/office/powerpoint/2010/main" val="9302797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0BB72-22C7-4625-889A-A212CCC46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737" y="515007"/>
            <a:ext cx="2806263" cy="1261241"/>
          </a:xfrm>
        </p:spPr>
        <p:txBody>
          <a:bodyPr/>
          <a:lstStyle/>
          <a:p>
            <a:r>
              <a:rPr lang="en-GB" sz="3600" dirty="0"/>
              <a:t>13. Outcome at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Discharge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26CDB9-7427-4C0C-9945-B6CA69B38A80}"/>
              </a:ext>
            </a:extLst>
          </p:cNvPr>
          <p:cNvSpPr txBox="1"/>
          <p:nvPr/>
        </p:nvSpPr>
        <p:spPr>
          <a:xfrm>
            <a:off x="472966" y="2081053"/>
            <a:ext cx="2049517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This figure shows the distribution of outcome at discharge in </a:t>
            </a:r>
            <a:r>
              <a:rPr lang="en-US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the months of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in each of the regions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.</a:t>
            </a:r>
          </a:p>
          <a:p>
            <a:endParaRPr lang="en-GB" sz="1600" dirty="0">
              <a:latin typeface="Times New Roman"/>
              <a:ea typeface="Ebrima"/>
              <a:cs typeface="Times New Roman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It indicates whether the admitted patients were discharged alive, referred or died.</a:t>
            </a:r>
          </a:p>
          <a:p>
            <a:endParaRPr lang="en-GB" sz="1600" dirty="0">
              <a:latin typeface="Times New Roman"/>
              <a:ea typeface="Ebrima"/>
              <a:cs typeface="Times New Roman"/>
            </a:endParaRPr>
          </a:p>
          <a:p>
            <a:endParaRPr lang="en-GB" sz="1600" dirty="0">
              <a:latin typeface="Times New Roman"/>
              <a:ea typeface="Ebrima"/>
              <a:cs typeface="Times New Roman"/>
            </a:endParaRPr>
          </a:p>
        </p:txBody>
      </p:sp>
      <p:pic>
        <p:nvPicPr>
          <p:cNvPr id="10" name="Picture 9" descr="A picture containing text, screenshot, plot, parallel&#10;&#10;Description automatically generated">
            <a:extLst>
              <a:ext uri="{FF2B5EF4-FFF2-40B4-BE49-F238E27FC236}">
                <a16:creationId xmlns:a16="http://schemas.microsoft.com/office/drawing/2014/main" id="{DC1BEF46-772F-4B9B-A4CE-97564490D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4167" y="935419"/>
            <a:ext cx="8886096" cy="533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324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8C178-BA16-4D4F-AD08-343F4112D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4" y="453357"/>
            <a:ext cx="10515600" cy="880141"/>
          </a:xfrm>
        </p:spPr>
        <p:txBody>
          <a:bodyPr/>
          <a:lstStyle/>
          <a:p>
            <a:r>
              <a:rPr lang="en-GB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2AABD-3FB9-4C55-A25F-76DC2D4C3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0144" y="1526525"/>
            <a:ext cx="8362336" cy="475293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Clinical Information Network (CIN) is a technical collaboration between KWTRP, Ministry of Health (MOH), Kenya Paediatric Association, and partner hospitals across the country.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hospital-based surveillance(SARI), nested within CIN, was set up as part of the national response to COVID-19 in Kenya. </a:t>
            </a:r>
          </a:p>
          <a:p>
            <a:pPr>
              <a:lnSpc>
                <a:spcPct val="100000"/>
              </a:lnSpc>
            </a:pP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It began in May 2020 at </a:t>
            </a:r>
            <a:r>
              <a:rPr lang="en-GB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16</a:t>
            </a: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hospitals across </a:t>
            </a:r>
            <a:r>
              <a:rPr lang="en-GB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Kenya </a:t>
            </a:r>
            <a:r>
              <a:rPr lang="en-GB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and has since contributed useful information to the MOH to allow for monitoring, planning and mobilising resources for the management and control of the spread of COVID-19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 is a push to increase surveillance for emerging and re-emerging/notifiable infections/diseases through syndromic surveillance as part of the national pandemic preparedness plan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Leveraging existing systems, the SARI surveillance was transitioned to a Syndromic surveillance in November 2022 </a:t>
            </a:r>
            <a:endParaRPr lang="en-GB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1F92921E-66FE-4EF6-ACED-4947C168EF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994" y="1841411"/>
            <a:ext cx="3362686" cy="412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29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13306A6-FB49-40CB-999B-9B0FE7B78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6306" y="5733081"/>
            <a:ext cx="1537972" cy="726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Clinical Information Network - KEMRI / Wellcome Trust Programme">
            <a:extLst>
              <a:ext uri="{FF2B5EF4-FFF2-40B4-BE49-F238E27FC236}">
                <a16:creationId xmlns:a16="http://schemas.microsoft.com/office/drawing/2014/main" id="{52DDE132-A3F5-4115-9FA8-7D47DDA82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7062" y="5490972"/>
            <a:ext cx="1391026" cy="1022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4A737518-3D38-48F2-B934-7234DC9A5F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7150" y="5639120"/>
            <a:ext cx="699749" cy="699749"/>
          </a:xfrm>
          <a:prstGeom prst="rect">
            <a:avLst/>
          </a:prstGeom>
        </p:spPr>
      </p:pic>
      <p:pic>
        <p:nvPicPr>
          <p:cNvPr id="1028" name="Picture 4" descr="Ministry of Health Kenya | Department of Medical Microbiology &amp; Immunology">
            <a:extLst>
              <a:ext uri="{FF2B5EF4-FFF2-40B4-BE49-F238E27FC236}">
                <a16:creationId xmlns:a16="http://schemas.microsoft.com/office/drawing/2014/main" id="{CFD4B689-42E8-45E2-A580-4BC50B571F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0" t="1726" r="14109"/>
          <a:stretch/>
        </p:blipFill>
        <p:spPr bwMode="auto">
          <a:xfrm>
            <a:off x="7858788" y="5421664"/>
            <a:ext cx="1381597" cy="1068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KEPRECON | KPA">
            <a:extLst>
              <a:ext uri="{FF2B5EF4-FFF2-40B4-BE49-F238E27FC236}">
                <a16:creationId xmlns:a16="http://schemas.microsoft.com/office/drawing/2014/main" id="{709E9AB8-BC8A-42C5-9554-6F4094EED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741" y="5901635"/>
            <a:ext cx="2078320" cy="540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ome - Kenya Paediatric Research Consortium (Keprecon)">
            <a:extLst>
              <a:ext uri="{FF2B5EF4-FFF2-40B4-BE49-F238E27FC236}">
                <a16:creationId xmlns:a16="http://schemas.microsoft.com/office/drawing/2014/main" id="{AEDE5BDA-E008-407F-A8F3-EDEBBD91C7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2769" y="5763228"/>
            <a:ext cx="1956216" cy="72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DATE : Wednesday, 15th March 2017 to Saturday, 18TH March 2017 VENUE :  Pride Inn Paradise Beach Resort on the North Coast of M">
            <a:extLst>
              <a:ext uri="{FF2B5EF4-FFF2-40B4-BE49-F238E27FC236}">
                <a16:creationId xmlns:a16="http://schemas.microsoft.com/office/drawing/2014/main" id="{6077B9DD-93F1-4086-A600-E28419C93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89231" y="5580565"/>
            <a:ext cx="893283" cy="84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group of people standing on a sidewalk&#10;&#10;Description automatically generated with low confidence">
            <a:extLst>
              <a:ext uri="{FF2B5EF4-FFF2-40B4-BE49-F238E27FC236}">
                <a16:creationId xmlns:a16="http://schemas.microsoft.com/office/drawing/2014/main" id="{07A91A54-41B3-4A13-B2C5-B44A46F4245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87" r="23762"/>
          <a:stretch/>
        </p:blipFill>
        <p:spPr>
          <a:xfrm rot="5400000">
            <a:off x="1260789" y="-704250"/>
            <a:ext cx="5419973" cy="726676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DCFCBB5-77AE-40F6-BD92-336253583F99}"/>
              </a:ext>
            </a:extLst>
          </p:cNvPr>
          <p:cNvSpPr txBox="1"/>
          <p:nvPr/>
        </p:nvSpPr>
        <p:spPr>
          <a:xfrm>
            <a:off x="8098688" y="1324932"/>
            <a:ext cx="381897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Acknowledgements: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Funders (FCDO, BMGF)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Partners at MOH and County Governments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Clinical teams at the partner sites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Clinical Information Network (CIN)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Admin team at EDD in Kilifi and HSU in Nairobi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Study investigators and collaborators</a:t>
            </a:r>
          </a:p>
        </p:txBody>
      </p:sp>
    </p:spTree>
    <p:extLst>
      <p:ext uri="{BB962C8B-B14F-4D97-AF65-F5344CB8AC3E}">
        <p14:creationId xmlns:p14="http://schemas.microsoft.com/office/powerpoint/2010/main" val="4060871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65605-45C1-41B1-A4BB-BE65476F3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Milestones</a:t>
            </a:r>
          </a:p>
        </p:txBody>
      </p:sp>
      <p:graphicFrame>
        <p:nvGraphicFramePr>
          <p:cNvPr id="6" name="Project Timeline" descr="Timeline charting project details">
            <a:extLst>
              <a:ext uri="{FF2B5EF4-FFF2-40B4-BE49-F238E27FC236}">
                <a16:creationId xmlns:a16="http://schemas.microsoft.com/office/drawing/2014/main" id="{00000000-0008-0000-0000-00000B00000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28245" y="1746250"/>
          <a:ext cx="1155895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50433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CA0418-FE44-41C5-8575-B863EBD7A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Syndromic Surveillance Reports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6B63EF0-DCC9-4F6C-859D-A36E25E7C6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Clinical data on all adults admitted to the medical wards of partner sites are collected daily and abstracted onto a standard online data collection tool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Reports are prepared and shared with partner sites monthly. They cover: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 demographic characteristics, clinical diagnosis and outcome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Summaries of key priority measures such as HIV status, COVID-19 testing and COVID-19 vaccination status</a:t>
            </a:r>
          </a:p>
          <a:p>
            <a:pPr lvl="1"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Documentation completeness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Recommendations to improve clinical documentation are shared with partner sites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Additional data requested by partner sites are shared in individual site  reports as requested</a:t>
            </a:r>
          </a:p>
        </p:txBody>
      </p:sp>
    </p:spTree>
    <p:extLst>
      <p:ext uri="{BB962C8B-B14F-4D97-AF65-F5344CB8AC3E}">
        <p14:creationId xmlns:p14="http://schemas.microsoft.com/office/powerpoint/2010/main" val="1191515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9BEEC-F488-9D44-4A8D-F92EE705A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83476"/>
            <a:ext cx="10428889" cy="693684"/>
          </a:xfrm>
        </p:spPr>
        <p:txBody>
          <a:bodyPr lIns="91440" tIns="45720" rIns="91440" bIns="45720" anchor="t"/>
          <a:lstStyle/>
          <a:p>
            <a:r>
              <a:rPr lang="en-US" dirty="0">
                <a:latin typeface="Times New Roman"/>
                <a:cs typeface="Arial"/>
              </a:rPr>
              <a:t>Syndromic Surveillance Reports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24D31-1456-E31E-9FD4-4E0D39EE8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77159"/>
            <a:ext cx="10515600" cy="4980877"/>
          </a:xfrm>
        </p:spPr>
        <p:txBody>
          <a:bodyPr lIns="91440" tIns="45720" rIns="91440" bIns="45720" anchor="t"/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hospitals have been aggregated into groups based on their respective geographical locations in Kenya for ease of reporting.</a:t>
            </a:r>
          </a:p>
          <a:p>
            <a:pPr>
              <a:lnSpc>
                <a:spcPct val="150000"/>
              </a:lnSpc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groups include:</a:t>
            </a:r>
          </a:p>
          <a:p>
            <a:pPr marL="514350" indent="-514350" algn="just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Western region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Busia County Referral  Hospital, Kisii County Teaching&amp; Referral Hospital, Kisumu County Hospital, Kitale County Referral Hospital, Kakamega County General Teaching &amp; Referral Hospital, Jaramogi Oginga Odinga Teaching &amp; Referral Hospital and Bungoma County Referral Hospital.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Central region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Kiambu County Referral Hospital ,Mama Lucy Kibaki Hospital, Machakos Level 5 Hospital, Mbagathi County Hospital and Naivasha County Referral Hospital.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Coastal region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Coast General Teaching and Referral Hospital &amp; Kilifi County Referral Hospital.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01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4826C1-6840-4031-954A-E0B637D31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699963"/>
            <a:ext cx="10943897" cy="865711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Discharge Trends by Regions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58F68A-616C-4057-89FB-CE3FFC73276F}"/>
              </a:ext>
            </a:extLst>
          </p:cNvPr>
          <p:cNvSpPr txBox="1"/>
          <p:nvPr/>
        </p:nvSpPr>
        <p:spPr>
          <a:xfrm>
            <a:off x="357352" y="1796815"/>
            <a:ext cx="3808897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This figure summarises the patients discharged (dead, referred or alive) by each region  in the months of March, April and May 2023.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Discharges, rather than admissions, are considered as they are easy to validate with daily bed returns and allow for outcome recording.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The total number of discharges in March was 807, in April was 2456 and in May 2023 was 2656.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endParaRPr lang="en-GB" sz="1600" dirty="0">
              <a:latin typeface="Times New Roman"/>
              <a:ea typeface="Ebrima"/>
              <a:cs typeface="Times New Roman"/>
            </a:endParaRPr>
          </a:p>
        </p:txBody>
      </p:sp>
      <p:pic>
        <p:nvPicPr>
          <p:cNvPr id="16" name="Content Placeholder 15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3F0A0AFF-A8AA-466D-AC41-5B9BF172B4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0165" y="1869426"/>
            <a:ext cx="7293427" cy="3959261"/>
          </a:xfrm>
        </p:spPr>
      </p:pic>
    </p:spTree>
    <p:extLst>
      <p:ext uri="{BB962C8B-B14F-4D97-AF65-F5344CB8AC3E}">
        <p14:creationId xmlns:p14="http://schemas.microsoft.com/office/powerpoint/2010/main" val="4181401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32187-E1A4-46C6-AA1D-A62753DA9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826" y="610155"/>
            <a:ext cx="10632347" cy="880141"/>
          </a:xfrm>
        </p:spPr>
        <p:txBody>
          <a:bodyPr>
            <a:normAutofit/>
          </a:bodyPr>
          <a:lstStyle/>
          <a:p>
            <a:pPr marL="45720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Distribution of Patients by 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2C0E58-DB07-42CC-80E3-2E9A8197720B}"/>
              </a:ext>
            </a:extLst>
          </p:cNvPr>
          <p:cNvSpPr txBox="1"/>
          <p:nvPr/>
        </p:nvSpPr>
        <p:spPr>
          <a:xfrm>
            <a:off x="220717" y="1681655"/>
            <a:ext cx="4109545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This figure summarizes the distribution of patients discharged in the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months of 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by age in all the regions.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Majority of the discharged patients were above 60 years of age across all the three months.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In some partner hospitals, paediatric patients above certain ages are admitted to the adult medical wards. </a:t>
            </a:r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r>
              <a:rPr lang="en-GB" sz="1600" dirty="0">
                <a:latin typeface="Times New Roman"/>
                <a:ea typeface="Ebrima"/>
                <a:cs typeface="Times New Roman"/>
              </a:rPr>
              <a:t>Out of all patients discharged from the adult medical wards in the three months period, 442 were aged below 18 years. </a:t>
            </a:r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The lowest age of  patients discharged from the adult medical wards was 13 years.</a:t>
            </a:r>
          </a:p>
        </p:txBody>
      </p:sp>
      <p:pic>
        <p:nvPicPr>
          <p:cNvPr id="16" name="Content Placeholder 15" descr="A picture containing text, screenshot, diagram, plot&#10;&#10;Description automatically generated">
            <a:extLst>
              <a:ext uri="{FF2B5EF4-FFF2-40B4-BE49-F238E27FC236}">
                <a16:creationId xmlns:a16="http://schemas.microsoft.com/office/drawing/2014/main" id="{527F8657-0994-4DE5-825C-2A9A65169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9139" y="1807779"/>
            <a:ext cx="7380588" cy="4054875"/>
          </a:xfrm>
        </p:spPr>
      </p:pic>
    </p:spTree>
    <p:extLst>
      <p:ext uri="{BB962C8B-B14F-4D97-AF65-F5344CB8AC3E}">
        <p14:creationId xmlns:p14="http://schemas.microsoft.com/office/powerpoint/2010/main" val="618687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7E678D9-B6F3-409F-87F6-733668326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Distribution of patients by Gender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1F9A26-24FB-4FFB-AA22-6CD207C78169}"/>
              </a:ext>
            </a:extLst>
          </p:cNvPr>
          <p:cNvSpPr txBox="1"/>
          <p:nvPr/>
        </p:nvSpPr>
        <p:spPr>
          <a:xfrm>
            <a:off x="1135116" y="1954923"/>
            <a:ext cx="4309339" cy="181588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This figure shows the distribution of discharged patients by gender  in the three months period in all the regions.</a:t>
            </a:r>
          </a:p>
          <a:p>
            <a:pPr algn="l"/>
            <a:endParaRPr lang="en-GB" sz="1600" dirty="0">
              <a:latin typeface="Times New Roman"/>
              <a:ea typeface="Ebrima"/>
              <a:cs typeface="Times New Roman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Slightly more males than females were discharged. 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FB904BF6-C1A9-431F-9A4B-540423432B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37549220"/>
              </p:ext>
            </p:extLst>
          </p:nvPr>
        </p:nvGraphicFramePr>
        <p:xfrm>
          <a:off x="5606375" y="1580104"/>
          <a:ext cx="65856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95827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99837F8-7F6A-4029-A3EC-5621430DB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464" y="704193"/>
            <a:ext cx="11077904" cy="903903"/>
          </a:xfrm>
        </p:spPr>
        <p:txBody>
          <a:bodyPr/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Priority Indicator – COVID-19 Vaccination Status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87E0633-549E-4ADE-9526-96EA5FB472F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269215"/>
              </p:ext>
            </p:extLst>
          </p:nvPr>
        </p:nvGraphicFramePr>
        <p:xfrm>
          <a:off x="5223755" y="1953126"/>
          <a:ext cx="6731538" cy="3911219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1818093">
                  <a:extLst>
                    <a:ext uri="{9D8B030D-6E8A-4147-A177-3AD203B41FA5}">
                      <a16:colId xmlns:a16="http://schemas.microsoft.com/office/drawing/2014/main" val="247757178"/>
                    </a:ext>
                  </a:extLst>
                </a:gridCol>
                <a:gridCol w="1637815">
                  <a:extLst>
                    <a:ext uri="{9D8B030D-6E8A-4147-A177-3AD203B41FA5}">
                      <a16:colId xmlns:a16="http://schemas.microsoft.com/office/drawing/2014/main" val="408878165"/>
                    </a:ext>
                  </a:extLst>
                </a:gridCol>
                <a:gridCol w="1637815">
                  <a:extLst>
                    <a:ext uri="{9D8B030D-6E8A-4147-A177-3AD203B41FA5}">
                      <a16:colId xmlns:a16="http://schemas.microsoft.com/office/drawing/2014/main" val="407750766"/>
                    </a:ext>
                  </a:extLst>
                </a:gridCol>
                <a:gridCol w="1637815">
                  <a:extLst>
                    <a:ext uri="{9D8B030D-6E8A-4147-A177-3AD203B41FA5}">
                      <a16:colId xmlns:a16="http://schemas.microsoft.com/office/drawing/2014/main" val="1821729640"/>
                    </a:ext>
                  </a:extLst>
                </a:gridCol>
              </a:tblGrid>
              <a:tr h="11459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COVID-19 Vaccination Status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March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April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May </a:t>
                      </a:r>
                    </a:p>
                    <a:p>
                      <a:pPr algn="ctr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(n) (%)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1596827"/>
                  </a:ext>
                </a:extLst>
              </a:tr>
              <a:tr h="5530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Indeterminate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 (5%)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 (0%)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 (0%)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69015748"/>
                  </a:ext>
                </a:extLst>
              </a:tr>
              <a:tr h="5530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264 (33%)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258 (11%)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165 (6%)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532952458"/>
                  </a:ext>
                </a:extLst>
              </a:tr>
              <a:tr h="5530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Undocumented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475 (59%)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2125 (87%)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2443 (92%)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99686731"/>
                  </a:ext>
                </a:extLst>
              </a:tr>
              <a:tr h="5530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Yes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 (3%)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72 (3%)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45 (2%)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054594677"/>
                  </a:ext>
                </a:extLst>
              </a:tr>
              <a:tr h="553044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Total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807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2456 (100%)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2656 (100%)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59457134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45AD2C6-B5D8-4358-9869-44FAD52EAEA1}"/>
              </a:ext>
            </a:extLst>
          </p:cNvPr>
          <p:cNvSpPr txBox="1"/>
          <p:nvPr/>
        </p:nvSpPr>
        <p:spPr>
          <a:xfrm>
            <a:off x="336788" y="1774241"/>
            <a:ext cx="4193171" cy="45243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This table summarizes the COVID-19 vaccination status for all patients discharged in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the 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months of March, April and May 2023 </a:t>
            </a:r>
            <a:r>
              <a:rPr lang="en-GB" sz="1600" dirty="0">
                <a:latin typeface="Times New Roman" panose="02020603050405020304" pitchFamily="18" charset="0"/>
                <a:ea typeface="Ebrima" panose="02000000000000000000" pitchFamily="2" charset="0"/>
                <a:cs typeface="Times New Roman" panose="02020603050405020304" pitchFamily="18" charset="0"/>
              </a:rPr>
              <a:t>across all the regions.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 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An indeterminate entry refers to patients who were reported to have been vaccinated but the attending clinician was not able to verify the vaccination status through SMS or M-</a:t>
            </a:r>
            <a:r>
              <a:rPr lang="en-GB" sz="1600" dirty="0" err="1">
                <a:latin typeface="Times New Roman"/>
                <a:ea typeface="Ebrima"/>
                <a:cs typeface="Times New Roman"/>
              </a:rPr>
              <a:t>chanjo</a:t>
            </a:r>
            <a:r>
              <a:rPr lang="en-GB" sz="1600" dirty="0">
                <a:latin typeface="Times New Roman"/>
                <a:ea typeface="Ebrima"/>
                <a:cs typeface="Times New Roman"/>
              </a:rPr>
              <a:t> portal.</a:t>
            </a:r>
          </a:p>
          <a:p>
            <a:pPr algn="l"/>
            <a:endParaRPr lang="en-GB" sz="1600" dirty="0">
              <a:latin typeface="Times New Roman"/>
              <a:ea typeface="Ebrima"/>
              <a:cs typeface="Times New Roman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Majority of the discharged patients in the three months period had undocumented vaccination status. </a:t>
            </a:r>
          </a:p>
          <a:p>
            <a:pPr algn="l"/>
            <a:endParaRPr lang="en-GB" sz="1600" dirty="0">
              <a:latin typeface="Times New Roman"/>
              <a:ea typeface="Ebrima"/>
              <a:cs typeface="Times New Roman"/>
            </a:endParaRPr>
          </a:p>
          <a:p>
            <a:pPr algn="l"/>
            <a:r>
              <a:rPr lang="en-GB" sz="1600" dirty="0">
                <a:latin typeface="Times New Roman"/>
                <a:ea typeface="Ebrima"/>
                <a:cs typeface="Times New Roman"/>
              </a:rPr>
              <a:t>Less than 5% of all the patients had verified vaccination status in the three months period.</a:t>
            </a:r>
          </a:p>
          <a:p>
            <a:pPr algn="l"/>
            <a:endParaRPr lang="en-GB" sz="1600" dirty="0">
              <a:latin typeface="Times New Roman" panose="02020603050405020304" pitchFamily="18" charset="0"/>
              <a:ea typeface="Ebrima" panose="02000000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032643"/>
      </p:ext>
    </p:extLst>
  </p:cSld>
  <p:clrMapOvr>
    <a:masterClrMapping/>
  </p:clrMapOvr>
</p:sld>
</file>

<file path=ppt/theme/theme1.xml><?xml version="1.0" encoding="utf-8"?>
<a:theme xmlns:a="http://schemas.openxmlformats.org/drawingml/2006/main" name="KWTRP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b="1" dirty="0" smtClean="0">
            <a:latin typeface="Ebrima" panose="02000000000000000000" pitchFamily="2" charset="0"/>
            <a:ea typeface="Ebrima" panose="02000000000000000000" pitchFamily="2" charset="0"/>
            <a:cs typeface="Ebrima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WTRP" id="{5AFFD05A-BAF9-4246-B50E-96810A3DA551}" vid="{31D1D5F5-DE93-426F-B0F1-CB847FA364C9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b="1" dirty="0" smtClean="0">
            <a:latin typeface="Ebrima" panose="02000000000000000000" pitchFamily="2" charset="0"/>
            <a:ea typeface="Ebrima" panose="02000000000000000000" pitchFamily="2" charset="0"/>
            <a:cs typeface="Ebrima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4000" b="1" dirty="0" smtClean="0">
            <a:latin typeface="Ebrima" panose="02000000000000000000" pitchFamily="2" charset="0"/>
            <a:ea typeface="Ebrima" panose="02000000000000000000" pitchFamily="2" charset="0"/>
            <a:cs typeface="Ebrima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KWTRP</Template>
  <TotalTime>5364</TotalTime>
  <Words>2378</Words>
  <Application>Microsoft Office PowerPoint</Application>
  <PresentationFormat>Widescreen</PresentationFormat>
  <Paragraphs>431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KWTRP</vt:lpstr>
      <vt:lpstr>1_Office Theme</vt:lpstr>
      <vt:lpstr>Office Theme</vt:lpstr>
      <vt:lpstr>Custom Design</vt:lpstr>
      <vt:lpstr>Adult Syndromic Surveillance</vt:lpstr>
      <vt:lpstr>Background</vt:lpstr>
      <vt:lpstr>Milestones</vt:lpstr>
      <vt:lpstr>Syndromic Surveillance Reports</vt:lpstr>
      <vt:lpstr>Syndromic Surveillance Reports</vt:lpstr>
      <vt:lpstr>1. Discharge Trends by Regions</vt:lpstr>
      <vt:lpstr>2. Distribution of Patients by Age</vt:lpstr>
      <vt:lpstr>3. Distribution of patients by Gender</vt:lpstr>
      <vt:lpstr>4. Priority Indicator – COVID-19 Vaccination Status</vt:lpstr>
      <vt:lpstr>4. Priority Indicator – HIV Status</vt:lpstr>
      <vt:lpstr>5. Priority Indicator – Comorbidity at Admission</vt:lpstr>
      <vt:lpstr>6. Duration of Hospital Stay</vt:lpstr>
      <vt:lpstr>7. Presenting Symptoms at Admission</vt:lpstr>
      <vt:lpstr>8. Completion of Demographic Measures</vt:lpstr>
      <vt:lpstr>9. Recording of Vital Signs</vt:lpstr>
      <vt:lpstr>10. Recording of Key Priority Measures</vt:lpstr>
      <vt:lpstr>11. Laboratory Tests at Admission</vt:lpstr>
      <vt:lpstr>12. Disease patterns at Discharge</vt:lpstr>
      <vt:lpstr>13. Outcome at Discharge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Syndromic Surveillance</dc:title>
  <dc:creator>Henry Gathuri</dc:creator>
  <cp:lastModifiedBy>Don Brian</cp:lastModifiedBy>
  <cp:revision>51</cp:revision>
  <dcterms:created xsi:type="dcterms:W3CDTF">2022-12-20T07:13:20Z</dcterms:created>
  <dcterms:modified xsi:type="dcterms:W3CDTF">2023-06-08T12:01:21Z</dcterms:modified>
</cp:coreProperties>
</file>

<file path=docProps/thumbnail.jpeg>
</file>